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6.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7.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8.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9.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3"/>
  </p:notesMasterIdLst>
  <p:handoutMasterIdLst>
    <p:handoutMasterId r:id="rId14"/>
  </p:handoutMasterIdLst>
  <p:sldIdLst>
    <p:sldId id="271" r:id="rId3"/>
    <p:sldId id="279" r:id="rId4"/>
    <p:sldId id="286" r:id="rId5"/>
    <p:sldId id="280" r:id="rId6"/>
    <p:sldId id="283" r:id="rId7"/>
    <p:sldId id="281" r:id="rId8"/>
    <p:sldId id="282" r:id="rId9"/>
    <p:sldId id="285" r:id="rId10"/>
    <p:sldId id="287" r:id="rId11"/>
    <p:sldId id="263"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eu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F9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F5AB1C69-6EDB-4FF4-983F-18BD219EF32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68670" autoAdjust="0"/>
  </p:normalViewPr>
  <p:slideViewPr>
    <p:cSldViewPr snapToGrid="0">
      <p:cViewPr varScale="1">
        <p:scale>
          <a:sx n="64" d="100"/>
          <a:sy n="64" d="100"/>
        </p:scale>
        <p:origin x="1002" y="78"/>
      </p:cViewPr>
      <p:guideLst/>
    </p:cSldViewPr>
  </p:slideViewPr>
  <p:outlineViewPr>
    <p:cViewPr>
      <p:scale>
        <a:sx n="33" d="100"/>
        <a:sy n="33" d="100"/>
      </p:scale>
      <p:origin x="0" y="-2130"/>
    </p:cViewPr>
  </p:outlineViewPr>
  <p:notesTextViewPr>
    <p:cViewPr>
      <p:scale>
        <a:sx n="1" d="1"/>
        <a:sy n="1" d="1"/>
      </p:scale>
      <p:origin x="0" y="0"/>
    </p:cViewPr>
  </p:notesTextViewPr>
  <p:sorterViewPr>
    <p:cViewPr>
      <p:scale>
        <a:sx n="100" d="100"/>
        <a:sy n="100" d="100"/>
      </p:scale>
      <p:origin x="0" y="-90"/>
    </p:cViewPr>
  </p:sorterViewPr>
  <p:notesViewPr>
    <p:cSldViewPr snapToGrid="0">
      <p:cViewPr varScale="1">
        <p:scale>
          <a:sx n="71" d="100"/>
          <a:sy n="71" d="100"/>
        </p:scale>
        <p:origin x="3222"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3A45BA1-980A-4507-BE5A-5C1E7C2FFD8F}" type="datetimeFigureOut">
              <a:rPr lang="en-US"/>
              <a:t>9/20/2013</a:t>
            </a:fld>
            <a:endParaRPr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7E03411-58E2-43FD-AE1D-AD77DFF8CB20}" type="slidenum">
              <a:rPr/>
              <a:t>‹N°›</a:t>
            </a:fld>
            <a:endParaRPr dirty="0"/>
          </a:p>
        </p:txBody>
      </p:sp>
    </p:spTree>
    <p:extLst>
      <p:ext uri="{BB962C8B-B14F-4D97-AF65-F5344CB8AC3E}">
        <p14:creationId xmlns:p14="http://schemas.microsoft.com/office/powerpoint/2010/main" val="188191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A3416D-7FED-43BC-AA7C-D92DBA01ED64}" type="datetimeFigureOut">
              <a:rPr lang="en-US"/>
              <a:t>9/20/2013</a:t>
            </a:fld>
            <a:endParaRPr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DC57A8-AE18-4654-B6AF-04B3577165BE}" type="slidenum">
              <a:rPr/>
              <a:t>‹N°›</a:t>
            </a:fld>
            <a:endParaRPr dirty="0"/>
          </a:p>
        </p:txBody>
      </p:sp>
    </p:spTree>
    <p:extLst>
      <p:ext uri="{BB962C8B-B14F-4D97-AF65-F5344CB8AC3E}">
        <p14:creationId xmlns:p14="http://schemas.microsoft.com/office/powerpoint/2010/main" val="2581397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1</a:t>
            </a:fld>
            <a:endParaRPr lang="fr-CA" dirty="0"/>
          </a:p>
        </p:txBody>
      </p:sp>
    </p:spTree>
    <p:extLst>
      <p:ext uri="{BB962C8B-B14F-4D97-AF65-F5344CB8AC3E}">
        <p14:creationId xmlns:p14="http://schemas.microsoft.com/office/powerpoint/2010/main" val="5482162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b="1" baseline="0" dirty="0" smtClean="0"/>
              <a:t>1</a:t>
            </a:r>
            <a:r>
              <a:rPr lang="fr-CA" b="1" baseline="30000" dirty="0" smtClean="0"/>
              <a:t>e</a:t>
            </a:r>
            <a:r>
              <a:rPr lang="fr-CA" b="1" baseline="0" dirty="0" smtClean="0"/>
              <a:t> point </a:t>
            </a:r>
          </a:p>
          <a:p>
            <a:r>
              <a:rPr lang="fr-CA" b="0" baseline="0" dirty="0" smtClean="0"/>
              <a:t>Demander aux élèves quelles sont les conséquences des changements climatiques ? </a:t>
            </a:r>
            <a:r>
              <a:rPr lang="fr-CA" b="1" baseline="0" dirty="0" smtClean="0"/>
              <a:t>Réponses : hausse des températures atmosphériques et océaniques, chaleur accablante et dégel, font des glaces, hausse du niveau des océans et inondations, tempêtes plus fréquentes et plus violentes, érosion plus importante, parasites plus nombreux, baisse de la biodiversité.</a:t>
            </a:r>
          </a:p>
          <a:p>
            <a:endParaRPr lang="fr-CA" b="1" baseline="0" dirty="0" smtClean="0"/>
          </a:p>
          <a:p>
            <a:r>
              <a:rPr lang="fr-CA" b="1" baseline="0" dirty="0" smtClean="0"/>
              <a:t>2</a:t>
            </a:r>
            <a:r>
              <a:rPr lang="fr-CA" b="1" baseline="30000" dirty="0" smtClean="0"/>
              <a:t>e</a:t>
            </a:r>
            <a:r>
              <a:rPr lang="fr-CA" b="1" baseline="0" dirty="0" smtClean="0"/>
              <a:t> point</a:t>
            </a:r>
          </a:p>
          <a:p>
            <a:r>
              <a:rPr lang="fr-CA" b="0" baseline="0" dirty="0" smtClean="0"/>
              <a:t>Demander aux élèves de donner un exemple de cercle vicieux entre la hausse de la température et la fonte des glace? </a:t>
            </a:r>
            <a:r>
              <a:rPr lang="fr-CA" b="1" baseline="0" dirty="0" smtClean="0"/>
              <a:t>Réponses : La hausse de la température va entrainer une fonte des glaces. La fonte des glaciers va rendre l’effet albédo moins efficace et les glaces vont fondre plus vite. Les quantités de méthane prisonnières des glaces vont être relâchées et leur concentration dans l’atmosphère va augmenter et augmenter l’effet de serre. La hausse des températures va accélérer la fonte des glaces et ainsi de suite.</a:t>
            </a:r>
          </a:p>
          <a:p>
            <a:endParaRPr lang="fr-CA" b="1" baseline="0" dirty="0" smtClean="0"/>
          </a:p>
          <a:p>
            <a:r>
              <a:rPr lang="fr-CA" b="1" baseline="0" dirty="0" smtClean="0"/>
              <a:t>3</a:t>
            </a:r>
            <a:r>
              <a:rPr lang="fr-CA" b="1" baseline="30000" dirty="0" smtClean="0"/>
              <a:t>e</a:t>
            </a:r>
            <a:r>
              <a:rPr lang="fr-CA" b="1" baseline="0" dirty="0" smtClean="0"/>
              <a:t> point</a:t>
            </a:r>
          </a:p>
          <a:p>
            <a:r>
              <a:rPr lang="fr-CA" b="0" baseline="0" dirty="0" smtClean="0"/>
              <a:t>Demander aux élèves quels sont les menaces des changements climatiques sur les humains ? </a:t>
            </a:r>
            <a:r>
              <a:rPr lang="fr-CA" b="1" baseline="0" dirty="0" smtClean="0"/>
              <a:t>Réponses : Les fortes tempêtes risquent de détruire les habitations et les infrastructures routières et énergétiques. L’érosion sur littoral détruit les terrains où les habitations se trouvent. La plus grande présence de parasite va entrainer une augmentations des cas de maladie. Les inondations vont submerger les terres occupés par les humains. La disparition des espèces vivantes dans les écosystème va compliquer les possibilités de se loger, de se nourrir, de se soigner et de se vêtir.</a:t>
            </a:r>
          </a:p>
          <a:p>
            <a:endParaRPr lang="fr-CA" b="1" baseline="0" dirty="0" smtClean="0"/>
          </a:p>
          <a:p>
            <a:r>
              <a:rPr lang="fr-CA" b="1" baseline="0" dirty="0" smtClean="0"/>
              <a:t>4</a:t>
            </a:r>
            <a:r>
              <a:rPr lang="fr-CA" b="1" baseline="30000" dirty="0" smtClean="0"/>
              <a:t>e</a:t>
            </a:r>
            <a:r>
              <a:rPr lang="fr-CA" b="1" baseline="0" dirty="0" smtClean="0"/>
              <a:t> point</a:t>
            </a:r>
          </a:p>
          <a:p>
            <a:r>
              <a:rPr lang="fr-CA" b="0" baseline="0" dirty="0" smtClean="0"/>
              <a:t>Demander aux élèves de donner des exemples de comportements à avoir ? </a:t>
            </a:r>
            <a:r>
              <a:rPr lang="fr-CA" b="1" baseline="0" dirty="0" smtClean="0"/>
              <a:t>Réponses : Mettre les matières résiduelles (plastique, carton, RRD et déchets) aux bons endroits, faire attention à sa consommation d’énergie, faire attention à la consommation des appareils énergivores, adopter d’autres moyens de transports que la voiture (quand cela est possible), éviter le suremballage.</a:t>
            </a:r>
            <a:endParaRPr lang="fr-CA" b="0" baseline="0" dirty="0" smtClean="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10</a:t>
            </a:fld>
            <a:endParaRPr lang="fr-CA" dirty="0"/>
          </a:p>
        </p:txBody>
      </p:sp>
    </p:spTree>
    <p:extLst>
      <p:ext uri="{BB962C8B-B14F-4D97-AF65-F5344CB8AC3E}">
        <p14:creationId xmlns:p14="http://schemas.microsoft.com/office/powerpoint/2010/main" val="30246643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Il existe de nombreuses conséquences liées aux changements climatiques :</a:t>
            </a:r>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1" i="0" baseline="0" dirty="0" smtClean="0"/>
              <a:t>Amplification de l’effet de serre et hausse des températures atmosphériques et océaniques</a:t>
            </a:r>
          </a:p>
          <a:p>
            <a:pPr marL="0" marR="0" indent="0" algn="l" defTabSz="914400" rtl="0" eaLnBrk="1" fontAlgn="auto" latinLnBrk="0" hangingPunct="1">
              <a:lnSpc>
                <a:spcPct val="100000"/>
              </a:lnSpc>
              <a:spcBef>
                <a:spcPts val="0"/>
              </a:spcBef>
              <a:spcAft>
                <a:spcPts val="0"/>
              </a:spcAft>
              <a:buClrTx/>
              <a:buSzTx/>
              <a:buFontTx/>
              <a:buNone/>
              <a:tabLst/>
              <a:defRPr/>
            </a:pPr>
            <a:r>
              <a:rPr lang="fr-CA" b="1" i="0" baseline="0" dirty="0" smtClean="0"/>
              <a:t>-</a:t>
            </a:r>
            <a:r>
              <a:rPr lang="fr-CA" b="0" i="0" baseline="0" dirty="0" smtClean="0"/>
              <a:t>L’animation montre que la température moyenne de l’eau du Saint-Laurent à augmenté de 2 degrés depuis 1968. </a:t>
            </a:r>
          </a:p>
          <a:p>
            <a:pPr marL="0" marR="0" indent="0" algn="l" defTabSz="914400" rtl="0" eaLnBrk="1" fontAlgn="auto" latinLnBrk="0" hangingPunct="1">
              <a:lnSpc>
                <a:spcPct val="100000"/>
              </a:lnSpc>
              <a:spcBef>
                <a:spcPts val="0"/>
              </a:spcBef>
              <a:spcAft>
                <a:spcPts val="0"/>
              </a:spcAft>
              <a:buClrTx/>
              <a:buSzTx/>
              <a:buFontTx/>
              <a:buNone/>
              <a:tabLst/>
              <a:defRPr/>
            </a:pPr>
            <a:r>
              <a:rPr lang="fr-CA" b="1" i="0" baseline="0" dirty="0" smtClean="0"/>
              <a:t>-</a:t>
            </a:r>
            <a:r>
              <a:rPr lang="fr-CA" b="0" i="0" baseline="0" dirty="0" smtClean="0"/>
              <a:t>La vidéo </a:t>
            </a:r>
            <a:r>
              <a:rPr lang="fr-CA" b="0" i="0" baseline="0" dirty="0" smtClean="0"/>
              <a:t>« 7-NASA » (25 </a:t>
            </a:r>
            <a:r>
              <a:rPr lang="fr-CA" b="0" i="0" baseline="0" dirty="0" smtClean="0"/>
              <a:t>s) présente la température atmosphérique globale de la planète depuis 1880 jusqu’à 2011. Bien mettre l’emphase sur la hausse des températures depuis 1980 car elle est plus constantes et elle s’accentue.</a:t>
            </a:r>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Demander aux élèves s’ils ont eu le temps de remarquer que la hausse des températures dans les pôles (arctique surtout) est plus importante qu’ailleurs ? (Repasser la vidéo au besoin). </a:t>
            </a:r>
            <a:r>
              <a:rPr lang="fr-CA" b="1" i="0" baseline="0" dirty="0" smtClean="0"/>
              <a:t>Réponse : La glace réfléchit (renvoie) 80 % de l’énergie solaire (effet albédo), donc il fait plus froid. Comme la surface de la glace diminue, l’énergie solaire absorbée est plus importante et la région se réchauffe plus vite qu’ailleurs.</a:t>
            </a:r>
          </a:p>
          <a:p>
            <a:pPr marL="0" marR="0" indent="0" algn="l" defTabSz="914400" rtl="0" eaLnBrk="1" fontAlgn="auto" latinLnBrk="0" hangingPunct="1">
              <a:lnSpc>
                <a:spcPct val="100000"/>
              </a:lnSpc>
              <a:spcBef>
                <a:spcPts val="0"/>
              </a:spcBef>
              <a:spcAft>
                <a:spcPts val="0"/>
              </a:spcAft>
              <a:buClrTx/>
              <a:buSzTx/>
              <a:buFontTx/>
              <a:buNone/>
              <a:tabLst/>
              <a:defRPr/>
            </a:pPr>
            <a:endParaRPr lang="fr-CA" b="1"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1" i="0" baseline="0" dirty="0" smtClean="0"/>
              <a:t>*Complément d’information*</a:t>
            </a:r>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[Pour illustrer le concept, la vidéo </a:t>
            </a:r>
            <a:r>
              <a:rPr lang="fr-CA" b="0" i="0" baseline="0" dirty="0" smtClean="0"/>
              <a:t>« 7-Peindre les glaciers » (2 </a:t>
            </a:r>
            <a:r>
              <a:rPr lang="fr-CA" b="0" i="0" baseline="0" dirty="0" smtClean="0"/>
              <a:t>m 01 s) est très intéressante (à présenter au besoin).]</a:t>
            </a:r>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2</a:t>
            </a:fld>
            <a:endParaRPr lang="fr-CA" dirty="0"/>
          </a:p>
        </p:txBody>
      </p:sp>
    </p:spTree>
    <p:extLst>
      <p:ext uri="{BB962C8B-B14F-4D97-AF65-F5344CB8AC3E}">
        <p14:creationId xmlns:p14="http://schemas.microsoft.com/office/powerpoint/2010/main" val="38253390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b="1" i="0" baseline="0" dirty="0" smtClean="0"/>
              <a:t>Chaleur accablante et dégel</a:t>
            </a:r>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Les changements climatiques vont augmenter le nombre de jours de chaleur accablante et des périodes de dégel durant l’hiver. On parle de chaleur accablante quand la température dépasse les 30 degrés que le facteur </a:t>
            </a:r>
            <a:r>
              <a:rPr lang="fr-CA" b="0" i="0" baseline="0" dirty="0" err="1" smtClean="0"/>
              <a:t>humidex</a:t>
            </a:r>
            <a:r>
              <a:rPr lang="fr-CA" b="0" i="0" baseline="0" dirty="0" smtClean="0"/>
              <a:t> atteint les 40 degrés.</a:t>
            </a:r>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Plus de chaleur signifie aussi plus d’humidité.</a:t>
            </a:r>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Demander aux élèves d’où provient cette humidité ? </a:t>
            </a:r>
            <a:r>
              <a:rPr lang="fr-CA" b="1" i="0" baseline="0" dirty="0" smtClean="0"/>
              <a:t>Réponse : c’est l’évaporation de l’eau de la surface de l’eau.</a:t>
            </a:r>
          </a:p>
          <a:p>
            <a:pPr marL="0" marR="0" indent="0" algn="l" defTabSz="914400" rtl="0" eaLnBrk="1" fontAlgn="auto" latinLnBrk="0" hangingPunct="1">
              <a:lnSpc>
                <a:spcPct val="100000"/>
              </a:lnSpc>
              <a:spcBef>
                <a:spcPts val="0"/>
              </a:spcBef>
              <a:spcAft>
                <a:spcPts val="0"/>
              </a:spcAft>
              <a:buClrTx/>
              <a:buSzTx/>
              <a:buFontTx/>
              <a:buNone/>
              <a:tabLst/>
              <a:defRPr/>
            </a:pPr>
            <a:endParaRPr lang="fr-CA" b="1"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Lors des période de chaleur accablante, il y a plus d’énergie dans l’air ambiant, ce qui augmente le risque d’épisodes climatiques violents comme les rafales de vents ou des orages.</a:t>
            </a:r>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Les périodes de dégel deviennent de plus en plus importantes au Québec et causent d’importants dégâts que ce soit pour les infrastructures humaines (routes, bâtiments, aménagement côtier, etc.) que pour le paysage naturel en général (roches, falaises, montagnes, rives, plages, etc.).</a:t>
            </a:r>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Demander aux élèves s’ils connaissent (ou se souviennent) du processus d’érosion lié au cycle du gel et du dégel ? </a:t>
            </a:r>
            <a:r>
              <a:rPr lang="fr-CA" b="1" i="0" baseline="0" dirty="0" smtClean="0"/>
              <a:t>Réponse : la gélifraction. C’est ce processus qui fait éclater la roche (présentation sur l’érosion).</a:t>
            </a:r>
          </a:p>
          <a:p>
            <a:pPr marL="0" marR="0" indent="0" algn="l" defTabSz="914400" rtl="0" eaLnBrk="1" fontAlgn="auto" latinLnBrk="0" hangingPunct="1">
              <a:lnSpc>
                <a:spcPct val="100000"/>
              </a:lnSpc>
              <a:spcBef>
                <a:spcPts val="0"/>
              </a:spcBef>
              <a:spcAft>
                <a:spcPts val="0"/>
              </a:spcAft>
              <a:buClrTx/>
              <a:buSzTx/>
              <a:buFontTx/>
              <a:buNone/>
              <a:tabLst/>
              <a:defRPr/>
            </a:pPr>
            <a:endParaRPr lang="fr-CA" b="1"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La période de dégel entraine aussi un problème au niveau des précipitations. Lors que la température devient plus douce en hiver, nous assistons à plus de pluie verglaçantes. Ce genre de précipitations peut causer d’importants dégâts (chute des pylônes d’Hydro-Québec), comme ce fût le cas en 1998, en plus d’êtres très dangereux (accidents routiers, chutes, décès par froid intense).</a:t>
            </a:r>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La vidéo (</a:t>
            </a:r>
            <a:r>
              <a:rPr lang="fr-CA" b="1" i="0" baseline="0" dirty="0" smtClean="0"/>
              <a:t>1 min 28 s</a:t>
            </a:r>
            <a:r>
              <a:rPr lang="fr-CA" b="0" i="0" baseline="0" dirty="0" smtClean="0"/>
              <a:t>) montre un « tsunami » de glace, qui est une conséquence d’un dégel.</a:t>
            </a:r>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3</a:t>
            </a:fld>
            <a:endParaRPr lang="fr-CA"/>
          </a:p>
        </p:txBody>
      </p:sp>
    </p:spTree>
    <p:extLst>
      <p:ext uri="{BB962C8B-B14F-4D97-AF65-F5344CB8AC3E}">
        <p14:creationId xmlns:p14="http://schemas.microsoft.com/office/powerpoint/2010/main" val="688026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b="1" i="0" baseline="0" dirty="0" smtClean="0"/>
              <a:t>Fonte des glaces</a:t>
            </a:r>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La vidéo montre la réduction de la surface des glaces de l’arctique (</a:t>
            </a:r>
            <a:r>
              <a:rPr lang="fr-CA" b="1" i="0" baseline="0" dirty="0" smtClean="0"/>
              <a:t>2 min 57 s</a:t>
            </a:r>
            <a:r>
              <a:rPr lang="fr-CA" b="0" i="0"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Demander aux élèves pourquoi la fonte de la glace menace les espèces (ours blanc, morse, krill, petit pingouin, etc.) de l’écosystème arctique ? </a:t>
            </a:r>
            <a:r>
              <a:rPr lang="fr-CA" b="1" i="0" baseline="0" dirty="0" smtClean="0"/>
              <a:t>Réponse : Ces espèces ont besoin de la glace pour y vivre, notamment chasser et se reposer. Comme la glace disparait, ils ne pourront plus vivre dans cet endroit et comme ils ne sont pas adaptés à vivre ailleurs, ils mourront.</a:t>
            </a:r>
          </a:p>
          <a:p>
            <a:pPr marL="0" marR="0" indent="0" algn="l" defTabSz="914400" rtl="0" eaLnBrk="1" fontAlgn="auto" latinLnBrk="0" hangingPunct="1">
              <a:lnSpc>
                <a:spcPct val="100000"/>
              </a:lnSpc>
              <a:spcBef>
                <a:spcPts val="0"/>
              </a:spcBef>
              <a:spcAft>
                <a:spcPts val="0"/>
              </a:spcAft>
              <a:buClrTx/>
              <a:buSzTx/>
              <a:buFontTx/>
              <a:buNone/>
              <a:tabLst/>
              <a:defRPr/>
            </a:pPr>
            <a:endParaRPr lang="fr-CA" b="1"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Rappeler aux élèves du danger de la « bombe méthane » (les importantes quantités de méthane qui sont prisonnières des glaces) et de l’augmentation de concentration du méthane dans l’atmosphère (qui est un gaz ayant un fort potentiel de réchauffement) que cela implique.</a:t>
            </a:r>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4</a:t>
            </a:fld>
            <a:endParaRPr lang="fr-CA"/>
          </a:p>
        </p:txBody>
      </p:sp>
    </p:spTree>
    <p:extLst>
      <p:ext uri="{BB962C8B-B14F-4D97-AF65-F5344CB8AC3E}">
        <p14:creationId xmlns:p14="http://schemas.microsoft.com/office/powerpoint/2010/main" val="22332328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b="1" i="0" baseline="0" dirty="0" smtClean="0"/>
              <a:t>Hausse du niveau des océans et inondations</a:t>
            </a:r>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La vidéo montre le phénomène de la montée des eaux (</a:t>
            </a:r>
            <a:r>
              <a:rPr lang="fr-CA" b="1" i="0" baseline="0" dirty="0" smtClean="0"/>
              <a:t>1 min 04 s</a:t>
            </a:r>
            <a:r>
              <a:rPr lang="fr-CA" b="0" i="0"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Demander aux élèves si la hausse 3.3 millimètres par an est importante ? </a:t>
            </a:r>
            <a:r>
              <a:rPr lang="fr-CA" b="1" i="0" baseline="0" dirty="0" smtClean="0"/>
              <a:t>Réponse : ce chiffre peut sembler ridicule mais il faut garder en tête que la phénomène risque de s’accélérer de plus en plus avec la hausse des températures et que la force de l’érosion (vagues et vents) va être plus important encore.</a:t>
            </a:r>
          </a:p>
          <a:p>
            <a:pPr marL="0" marR="0" indent="0" algn="l" defTabSz="914400" rtl="0" eaLnBrk="1" fontAlgn="auto" latinLnBrk="0" hangingPunct="1">
              <a:lnSpc>
                <a:spcPct val="100000"/>
              </a:lnSpc>
              <a:spcBef>
                <a:spcPts val="0"/>
              </a:spcBef>
              <a:spcAft>
                <a:spcPts val="0"/>
              </a:spcAft>
              <a:buClrTx/>
              <a:buSzTx/>
              <a:buFontTx/>
              <a:buNone/>
              <a:tabLst/>
              <a:defRPr/>
            </a:pPr>
            <a:endParaRPr lang="fr-CA" b="1"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La hausse du niveau des océans entraine aussi un problème de pollution saline, phénomène qui est surtout visible sur le littoral et fonctionne sur le principe des vases communicants (</a:t>
            </a:r>
            <a:r>
              <a:rPr lang="fr-CA" b="1" i="0" baseline="0" dirty="0" smtClean="0"/>
              <a:t>l’expérience les vases communicants est proposé dans la trousse</a:t>
            </a:r>
            <a:r>
              <a:rPr lang="fr-CA" b="0" i="0" baseline="0" dirty="0" smtClean="0"/>
              <a:t>). Pour résumer, l’eau des océans va venir infiltrer les nappes phréatiques des continents. Les deux problèmes que cela entraine sont que :</a:t>
            </a:r>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-L’eau salée va venir contaminer les nappes phréatiques d’eau douce. Cette dernière ce sera plus bonne à la consommation.</a:t>
            </a:r>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-Le sous-sol va se gorger d’eau, ce qui va augmenter les risques d’affaissement (glissement ou effondrement de terrain).</a:t>
            </a:r>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5</a:t>
            </a:fld>
            <a:endParaRPr lang="fr-CA"/>
          </a:p>
        </p:txBody>
      </p:sp>
    </p:spTree>
    <p:extLst>
      <p:ext uri="{BB962C8B-B14F-4D97-AF65-F5344CB8AC3E}">
        <p14:creationId xmlns:p14="http://schemas.microsoft.com/office/powerpoint/2010/main" val="12717553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b="1" i="0" baseline="0" dirty="0" smtClean="0"/>
              <a:t>Tempêtes plus fréquentes et plus violentes</a:t>
            </a:r>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Le fait que les eaux des océans se réchauffe va entrainer une hausse du nombre et de l’intensité des tempêtes. Cela est une réalité physique entre la température de surface de l’eau et les courants aériens.  Même si le phénomène des tornades ne se verra pas dans le golfe du Saint-Laurent (l’animation servant à illustrer le phénomène), les tempêtes comme nous les connaissons vont devenir plus fortes. La vidéo présentant l’échelle de Beaufort (</a:t>
            </a:r>
            <a:r>
              <a:rPr lang="fr-CA" b="1" i="0" baseline="0" dirty="0" smtClean="0"/>
              <a:t>1 min 17 s</a:t>
            </a:r>
            <a:r>
              <a:rPr lang="fr-CA" b="0" i="0" baseline="0" dirty="0" smtClean="0"/>
              <a:t>) est très intéressante pour bien comprendre les différentes catégories de tempêtes.</a:t>
            </a:r>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Demander aux élèves si les tempêtes peuvent causer des inondations ? </a:t>
            </a:r>
            <a:r>
              <a:rPr lang="fr-CA" b="1" i="0" baseline="0" dirty="0" smtClean="0"/>
              <a:t>Réponse : Oui, car il y a une énorme quantité d’eau (pluies) qui accompagne les tempêtes, augmentant ainsi les risques d’inondations. L’ouragan Katrina a causé des inondations monstres aux États-Unis (surtout à la Nouvelle-Orléans. Au Québec, Katrina n’était plus qu’une tempête mais a causé de nombreuses inondations et plusieurs dégâts importants, la route 138 a été arrachée à plusieurs endroits.</a:t>
            </a:r>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La vidéo (</a:t>
            </a:r>
            <a:r>
              <a:rPr lang="fr-CA" b="1" i="0" baseline="0" dirty="0" smtClean="0"/>
              <a:t>1 min 48 s</a:t>
            </a:r>
            <a:r>
              <a:rPr lang="fr-CA" b="0" i="0" baseline="0" dirty="0" smtClean="0"/>
              <a:t>) montre les importantes pluies qui accompagnent les tempêtes.</a:t>
            </a:r>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6</a:t>
            </a:fld>
            <a:endParaRPr lang="fr-CA"/>
          </a:p>
        </p:txBody>
      </p:sp>
    </p:spTree>
    <p:extLst>
      <p:ext uri="{BB962C8B-B14F-4D97-AF65-F5344CB8AC3E}">
        <p14:creationId xmlns:p14="http://schemas.microsoft.com/office/powerpoint/2010/main" val="28481723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b="1" i="0" baseline="0" dirty="0" smtClean="0"/>
              <a:t>Érosion plus importante</a:t>
            </a:r>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L’érosion est principalement causé par le vent, les vagues et l’eau. Avec la hausse du niveau de l’eau et les fortes tempêtes plus fréquentes, l’érosion va elle aussi devenir plus importante.</a:t>
            </a:r>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La première vidéo (</a:t>
            </a:r>
            <a:r>
              <a:rPr lang="fr-CA" b="1" i="0" baseline="0" dirty="0" smtClean="0"/>
              <a:t>49 s</a:t>
            </a:r>
            <a:r>
              <a:rPr lang="fr-CA" b="0" i="0" baseline="0" dirty="0" smtClean="0"/>
              <a:t>) est très intéressante puisqu’il est rare de pouvoir assister en direct à ce genre d’évènement.</a:t>
            </a:r>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La seconde vidéo (</a:t>
            </a:r>
            <a:r>
              <a:rPr lang="fr-CA" b="1" i="0" baseline="0" dirty="0" smtClean="0"/>
              <a:t>1min 43 s</a:t>
            </a:r>
            <a:r>
              <a:rPr lang="fr-CA" b="0" i="0" baseline="0" dirty="0" smtClean="0"/>
              <a:t>) montre un spectaculaire glissement de terrain. Ce sont les importantes quantités d’eau qui sont tombées dans la région qui sont responsables de cet évènement. L’aspect intéressant de la vidéo est la précision que c’est l’action conjuguée de la pluie et du gonflement des nappes souterraines qui a pu causer une érosion si phénoménale.</a:t>
            </a:r>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Demander aux élèves si la pluie peut être le seul facteur d’érosion sur le littoral ? </a:t>
            </a:r>
            <a:r>
              <a:rPr lang="fr-CA" b="1" i="0" baseline="0" dirty="0" smtClean="0"/>
              <a:t>Réponse : comme vu précédemment, la force des vents et des vagues vient jouer un rôle important en augmentant l’érosion. Ce phénomène est d’autant plus vrai sur le littoral qu’à l’intérieur des terres.</a:t>
            </a:r>
            <a:r>
              <a:rPr lang="fr-CA" b="0" i="0" baseline="0" dirty="0" smtClean="0"/>
              <a:t> </a:t>
            </a:r>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7</a:t>
            </a:fld>
            <a:endParaRPr lang="fr-CA"/>
          </a:p>
        </p:txBody>
      </p:sp>
    </p:spTree>
    <p:extLst>
      <p:ext uri="{BB962C8B-B14F-4D97-AF65-F5344CB8AC3E}">
        <p14:creationId xmlns:p14="http://schemas.microsoft.com/office/powerpoint/2010/main" val="12628993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b="1" dirty="0" smtClean="0">
                <a:solidFill>
                  <a:schemeClr val="tx1">
                    <a:lumMod val="50000"/>
                  </a:schemeClr>
                </a:solidFill>
              </a:rPr>
              <a:t>Présence plus importante de parasites indésirables</a:t>
            </a:r>
          </a:p>
          <a:p>
            <a:pPr marL="0" marR="0" indent="0" algn="l" defTabSz="914400" rtl="0" eaLnBrk="1" fontAlgn="auto" latinLnBrk="0" hangingPunct="1">
              <a:lnSpc>
                <a:spcPct val="100000"/>
              </a:lnSpc>
              <a:spcBef>
                <a:spcPts val="0"/>
              </a:spcBef>
              <a:spcAft>
                <a:spcPts val="0"/>
              </a:spcAft>
              <a:buClrTx/>
              <a:buSzTx/>
              <a:buFontTx/>
              <a:buNone/>
              <a:tabLst/>
              <a:defRPr/>
            </a:pPr>
            <a:endParaRPr lang="fr-CA" b="1" dirty="0" smtClean="0">
              <a:solidFill>
                <a:schemeClr val="tx1">
                  <a:lumMod val="5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fr-CA" b="0" dirty="0" smtClean="0">
                <a:solidFill>
                  <a:schemeClr val="tx1">
                    <a:lumMod val="50000"/>
                  </a:schemeClr>
                </a:solidFill>
              </a:rPr>
              <a:t>Les parasites</a:t>
            </a:r>
            <a:r>
              <a:rPr lang="fr-CA" b="0" baseline="0" dirty="0" smtClean="0">
                <a:solidFill>
                  <a:schemeClr val="tx1">
                    <a:lumMod val="50000"/>
                  </a:schemeClr>
                </a:solidFill>
              </a:rPr>
              <a:t> sont des</a:t>
            </a:r>
            <a:r>
              <a:rPr lang="fr-CA" b="0" dirty="0" smtClean="0">
                <a:solidFill>
                  <a:schemeClr val="tx1">
                    <a:lumMod val="50000"/>
                  </a:schemeClr>
                </a:solidFill>
              </a:rPr>
              <a:t> organismes vivants qui dépendent</a:t>
            </a:r>
            <a:r>
              <a:rPr lang="fr-CA" b="0" baseline="0" dirty="0" smtClean="0">
                <a:solidFill>
                  <a:schemeClr val="tx1">
                    <a:lumMod val="50000"/>
                  </a:schemeClr>
                </a:solidFill>
              </a:rPr>
              <a:t> d’un autre être vivant (un hôte) pour se nourrir. Bien souvent, le parasite se nourrit aux dépens de l’hôte, c’est-à-dire que celui-ci ne se rend pas compte de posséder des parasites.</a:t>
            </a:r>
          </a:p>
          <a:p>
            <a:pPr marL="0" marR="0" indent="0" algn="l" defTabSz="914400" rtl="0" eaLnBrk="1" fontAlgn="auto" latinLnBrk="0" hangingPunct="1">
              <a:lnSpc>
                <a:spcPct val="100000"/>
              </a:lnSpc>
              <a:spcBef>
                <a:spcPts val="0"/>
              </a:spcBef>
              <a:spcAft>
                <a:spcPts val="0"/>
              </a:spcAft>
              <a:buClrTx/>
              <a:buSzTx/>
              <a:buFontTx/>
              <a:buNone/>
              <a:tabLst/>
              <a:defRPr/>
            </a:pPr>
            <a:endParaRPr lang="fr-CA" b="0" baseline="0" dirty="0" smtClean="0">
              <a:solidFill>
                <a:schemeClr val="tx1">
                  <a:lumMod val="5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fr-CA" b="0" baseline="0" dirty="0" smtClean="0">
                <a:solidFill>
                  <a:schemeClr val="tx1">
                    <a:lumMod val="50000"/>
                  </a:schemeClr>
                </a:solidFill>
              </a:rPr>
              <a:t>Demandes aux élèves s’ils connaissent un exemple de parasite ? </a:t>
            </a:r>
            <a:r>
              <a:rPr lang="fr-CA" b="1" baseline="0" dirty="0" smtClean="0">
                <a:solidFill>
                  <a:schemeClr val="tx1">
                    <a:lumMod val="50000"/>
                  </a:schemeClr>
                </a:solidFill>
              </a:rPr>
              <a:t>Réponse : le moustique est un très bel exemple, mais aussi les puces, les poux, les tiques ou la sangsue. Il y a aussi les parasites comme les virus et les bactéries (la grippe ou la gastroentérite</a:t>
            </a:r>
            <a:r>
              <a:rPr lang="fr-CA" b="0" baseline="0" dirty="0" smtClean="0">
                <a:solidFill>
                  <a:schemeClr val="tx1">
                    <a:lumMod val="50000"/>
                  </a:schemeClr>
                </a:solidFill>
              </a:rPr>
              <a:t>). </a:t>
            </a:r>
            <a:r>
              <a:rPr lang="fr-CA" b="1" baseline="0" dirty="0" smtClean="0">
                <a:solidFill>
                  <a:schemeClr val="tx1">
                    <a:lumMod val="50000"/>
                  </a:schemeClr>
                </a:solidFill>
              </a:rPr>
              <a:t>Chez les végétaux, la tordeuse de bourgeon d’épinette et le puceron (ils se nourrissent de la sève) sont des parasites.</a:t>
            </a:r>
          </a:p>
          <a:p>
            <a:pPr marL="0" marR="0" indent="0" algn="l" defTabSz="914400" rtl="0" eaLnBrk="1" fontAlgn="auto" latinLnBrk="0" hangingPunct="1">
              <a:lnSpc>
                <a:spcPct val="100000"/>
              </a:lnSpc>
              <a:spcBef>
                <a:spcPts val="0"/>
              </a:spcBef>
              <a:spcAft>
                <a:spcPts val="0"/>
              </a:spcAft>
              <a:buClrTx/>
              <a:buSzTx/>
              <a:buFontTx/>
              <a:buNone/>
              <a:tabLst/>
              <a:defRPr/>
            </a:pPr>
            <a:endParaRPr lang="fr-CA" b="1" baseline="0" dirty="0" smtClean="0">
              <a:solidFill>
                <a:schemeClr val="tx1">
                  <a:lumMod val="5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fr-CA" b="1" baseline="0" dirty="0" smtClean="0">
                <a:solidFill>
                  <a:schemeClr val="tx1">
                    <a:lumMod val="50000"/>
                  </a:schemeClr>
                </a:solidFill>
              </a:rPr>
              <a:t>Exemple : </a:t>
            </a:r>
            <a:r>
              <a:rPr lang="fr-CA" b="1" baseline="0" dirty="0" smtClean="0">
                <a:solidFill>
                  <a:schemeClr val="tx1">
                    <a:lumMod val="50000"/>
                  </a:schemeClr>
                </a:solidFill>
              </a:rPr>
              <a:t>La maladie du sommeil</a:t>
            </a:r>
            <a:endParaRPr lang="fr-CA" b="1" baseline="0" dirty="0" smtClean="0">
              <a:solidFill>
                <a:schemeClr val="tx1">
                  <a:lumMod val="5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fr-CA" b="0" baseline="0" dirty="0" smtClean="0">
                <a:solidFill>
                  <a:schemeClr val="tx1">
                    <a:lumMod val="50000"/>
                  </a:schemeClr>
                </a:solidFill>
              </a:rPr>
              <a:t>La maladie du sommeil est provoqué par la mouche Tsé </a:t>
            </a:r>
            <a:r>
              <a:rPr lang="fr-CA" b="0" baseline="0" dirty="0" err="1" smtClean="0">
                <a:solidFill>
                  <a:schemeClr val="tx1">
                    <a:lumMod val="50000"/>
                  </a:schemeClr>
                </a:solidFill>
              </a:rPr>
              <a:t>Tsé</a:t>
            </a:r>
            <a:r>
              <a:rPr lang="fr-CA" b="0" baseline="0" dirty="0" smtClean="0">
                <a:solidFill>
                  <a:schemeClr val="tx1">
                    <a:lumMod val="50000"/>
                  </a:schemeClr>
                </a:solidFill>
              </a:rPr>
              <a:t> que l’on retrouve en Afrique. En fait, la mouche Tsé </a:t>
            </a:r>
            <a:r>
              <a:rPr lang="fr-CA" b="0" baseline="0" dirty="0" err="1" smtClean="0">
                <a:solidFill>
                  <a:schemeClr val="tx1">
                    <a:lumMod val="50000"/>
                  </a:schemeClr>
                </a:solidFill>
              </a:rPr>
              <a:t>Tsé</a:t>
            </a:r>
            <a:r>
              <a:rPr lang="fr-CA" b="0" baseline="0" dirty="0" smtClean="0">
                <a:solidFill>
                  <a:schemeClr val="tx1">
                    <a:lumMod val="50000"/>
                  </a:schemeClr>
                </a:solidFill>
              </a:rPr>
              <a:t> n’est que le vecteur de la maladie, puisque le vrai responsable se trouve dans la mouche. Il s’agit de micro-organismes qui vont jouer le rôle de parasite. Lorsque la mouche pique un être humain ou un animal pour se nourrir de son sang, le parasite est injecté dans le corps de la proie de la mouche qui devient alors l’hôte du parasite. Ce parasite va se répandre dans son hôte et provoquer de fortes fièvres, des tremblements nerveux, un état de dépression, un manque d’appétit, une somnolence importante et enfin plonger l’hôte dans un long coma qui va conduire à la mort.</a:t>
            </a:r>
            <a:endParaRPr lang="fr-CA" b="0" baseline="0" dirty="0" smtClean="0">
              <a:solidFill>
                <a:schemeClr val="tx1">
                  <a:lumMod val="5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CA" b="0" baseline="0" dirty="0" smtClean="0">
              <a:solidFill>
                <a:schemeClr val="tx1">
                  <a:lumMod val="5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fr-CA" b="0" baseline="0" dirty="0" smtClean="0">
                <a:solidFill>
                  <a:schemeClr val="tx1">
                    <a:lumMod val="50000"/>
                  </a:schemeClr>
                </a:solidFill>
              </a:rPr>
              <a:t>Les parasites sont très à l’aise dans les milieux chauds et humides et leur nombre est très important dans ces conditions. Avec les changements climatiques et la hausse des températures vont accroître le nombre de parasites de maladies. Au Québec, nous sommes encore protégés par un climat froid et sec mais cette protection sera moins efficace au fur et à mesure que les températures augmenteront. Cette hausse des température est dû aux changements climatiques.</a:t>
            </a:r>
          </a:p>
          <a:p>
            <a:pPr marL="0" marR="0" indent="0" algn="l" defTabSz="914400" rtl="0" eaLnBrk="1" fontAlgn="auto" latinLnBrk="0" hangingPunct="1">
              <a:lnSpc>
                <a:spcPct val="100000"/>
              </a:lnSpc>
              <a:spcBef>
                <a:spcPts val="0"/>
              </a:spcBef>
              <a:spcAft>
                <a:spcPts val="0"/>
              </a:spcAft>
              <a:buClrTx/>
              <a:buSzTx/>
              <a:buFontTx/>
              <a:buNone/>
              <a:tabLst/>
              <a:defRPr/>
            </a:pPr>
            <a:endParaRPr lang="fr-CA" b="0" dirty="0" smtClean="0">
              <a:solidFill>
                <a:schemeClr val="tx1">
                  <a:lumMod val="5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8</a:t>
            </a:fld>
            <a:endParaRPr lang="fr-CA"/>
          </a:p>
        </p:txBody>
      </p:sp>
    </p:spTree>
    <p:extLst>
      <p:ext uri="{BB962C8B-B14F-4D97-AF65-F5344CB8AC3E}">
        <p14:creationId xmlns:p14="http://schemas.microsoft.com/office/powerpoint/2010/main" val="33604047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b="1" i="0" baseline="0" dirty="0" smtClean="0"/>
              <a:t>Baisse de la biodiversité</a:t>
            </a:r>
          </a:p>
          <a:p>
            <a:pPr marL="0" marR="0" indent="0" algn="l" defTabSz="914400" rtl="0" eaLnBrk="1" fontAlgn="auto" latinLnBrk="0" hangingPunct="1">
              <a:lnSpc>
                <a:spcPct val="100000"/>
              </a:lnSpc>
              <a:spcBef>
                <a:spcPts val="0"/>
              </a:spcBef>
              <a:spcAft>
                <a:spcPts val="0"/>
              </a:spcAft>
              <a:buClrTx/>
              <a:buSzTx/>
              <a:buFontTx/>
              <a:buNone/>
              <a:tabLst/>
              <a:defRPr/>
            </a:pPr>
            <a:endParaRPr lang="fr-CA" b="1"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1" i="0" baseline="0" dirty="0" smtClean="0"/>
              <a:t>Biodiversité : </a:t>
            </a:r>
            <a:r>
              <a:rPr lang="fr-CA" b="0" i="0" baseline="0" dirty="0" smtClean="0"/>
              <a:t>diversité naturelle des êtres vivants (gènes, espèces, écosystèmes).</a:t>
            </a:r>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Demander aux élèves quelle est la biodiversité des félins (les chats) en donnant des exemples ? </a:t>
            </a:r>
            <a:r>
              <a:rPr lang="fr-CA" b="1" i="0" baseline="0" dirty="0" smtClean="0"/>
              <a:t>Réponse : chats, lions, panthères, tigres, léopards, lynx, pumas, servals.</a:t>
            </a:r>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Les bouleversements qu’entrainent les changements climatiques causent d’importantes modifications dans les écosystèmes. En général, les espèces parviennent à s’y adapter en évoluant, mais les changements actuelles sont tellement rapides que les espèces n’évoluent pas assez rapidement ou ne peuvent pas migrer et disparaissent.</a:t>
            </a:r>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1" i="0" baseline="0" dirty="0" smtClean="0"/>
              <a:t>Animation : importance de la biodiversité.</a:t>
            </a:r>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La biodiversité procure de nombreux services. Grâce à elle ont peut se loger, se nourrir, s’habiller et se soigner. La biodiversité est nécessaire.</a:t>
            </a:r>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Avec les changements climatiques, la biodiversité est menacée car la hausse des températures, les modifications des écosystèmes par l’érosion, les tempêtes, la montée des océans ou le parasitisme vont causé une perturbation pour les espèces.</a:t>
            </a:r>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1" i="0" baseline="0" dirty="0" smtClean="0"/>
              <a:t>Exemple</a:t>
            </a:r>
            <a:r>
              <a:rPr lang="fr-CA" b="0" i="0" baseline="0" dirty="0" smtClean="0"/>
              <a:t> :  Les 3 hexagones sont tous différents. Le premier comporte bien plus d’épinettes noires que les deux autres.</a:t>
            </a:r>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Le parasitisme, dont la hausse de l’activité est causée par les changements climatiques, va affecter les espèces vivantes. Dans un endroit où la biodiversité n’est pas importante (comme dans le premier hexagone), un parasite peut faire des ravages. Dans les forêts de la Côte-Nord, l’épinette noire est la principale espèce. Si un parasite dévaste entièrement les épinettes noires, il n’y aura plus de forêt, ce qui signifie qu’un écosystème et les espèces qui s’y trouvent vont disparaître puisque les animaux n’auront plus d’endroit pour vivre, chasser et se nourrir.</a:t>
            </a:r>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Demandez aux élèves les conséquences sur la concentration de CO2 dans l’atmosphère s’il y a une réduction du nombre d’arbres ? </a:t>
            </a:r>
            <a:r>
              <a:rPr lang="fr-CA" b="1" i="0" baseline="0" dirty="0" smtClean="0"/>
              <a:t>Réponse : il va y avoir moins d’absorbeurs de CO2 et donc une plus grande concentration de CO2 dans l’atmosphère.</a:t>
            </a:r>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Cet exemple avec les épinettes est valable pour toutes les espèces. </a:t>
            </a:r>
          </a:p>
          <a:p>
            <a:pPr marL="0" marR="0" indent="0" algn="l" defTabSz="914400" rtl="0" eaLnBrk="1" fontAlgn="auto" latinLnBrk="0" hangingPunct="1">
              <a:lnSpc>
                <a:spcPct val="100000"/>
              </a:lnSpc>
              <a:spcBef>
                <a:spcPts val="0"/>
              </a:spcBef>
              <a:spcAft>
                <a:spcPts val="0"/>
              </a:spcAft>
              <a:buClrTx/>
              <a:buSzTx/>
              <a:buFontTx/>
              <a:buNone/>
              <a:tabLst/>
              <a:defRPr/>
            </a:pPr>
            <a:endParaRPr lang="fr-CA"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0" i="0" baseline="0" dirty="0" smtClean="0"/>
              <a:t>Demander aux élèves ce qu’entraine la disparition (ou la réduction importante) d’un espèce au sein d’un écosystème ? </a:t>
            </a:r>
            <a:r>
              <a:rPr lang="fr-CA" b="1" i="0" baseline="0" dirty="0" smtClean="0"/>
              <a:t>Réponse : l’écosystème et les relations entre les espèces vont être modifiés (chaine alimentaire). Si l’espèce qui disparait est une proie de plusieurs autres espèces, ces dernières risquent de disparaître à leur tour. Par exemple, le rorqual bleu (baleine bleue) se nourrit à 95 % de krill. Le krill vit grâce à la glace. Les changements climatiques impliquent une hausse des températures, la fonte de la glace et donc une baisse de la population de krill. La nourriture devient moins abondante pour la baleine (qui devra trouver de la nourriture ailleurs ou mourir).</a:t>
            </a:r>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9</a:t>
            </a:fld>
            <a:endParaRPr lang="fr-CA" dirty="0"/>
          </a:p>
        </p:txBody>
      </p:sp>
    </p:spTree>
    <p:extLst>
      <p:ext uri="{BB962C8B-B14F-4D97-AF65-F5344CB8AC3E}">
        <p14:creationId xmlns:p14="http://schemas.microsoft.com/office/powerpoint/2010/main" val="18975297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265611" y="1752600"/>
            <a:ext cx="6858002" cy="1828800"/>
          </a:xfrm>
        </p:spPr>
        <p:txBody>
          <a:bodyPr anchor="b">
            <a:normAutofit/>
          </a:bodyPr>
          <a:lstStyle>
            <a:lvl1pPr algn="l">
              <a:defRPr sz="5400"/>
            </a:lvl1pPr>
          </a:lstStyle>
          <a:p>
            <a:r>
              <a:rPr lang="fr-FR" smtClean="0"/>
              <a:t>Modifiez le style du titre</a:t>
            </a:r>
            <a:endParaRPr/>
          </a:p>
        </p:txBody>
      </p:sp>
      <p:sp>
        <p:nvSpPr>
          <p:cNvPr id="3" name="Subtitle 2"/>
          <p:cNvSpPr>
            <a:spLocks noGrp="1"/>
          </p:cNvSpPr>
          <p:nvPr>
            <p:ph type="subTitle" idx="1"/>
          </p:nvPr>
        </p:nvSpPr>
        <p:spPr>
          <a:xfrm>
            <a:off x="4265610" y="3733800"/>
            <a:ext cx="6858002" cy="914400"/>
          </a:xfrm>
        </p:spPr>
        <p:txBody>
          <a:bodyPr/>
          <a:lstStyle>
            <a:lvl1pPr marL="0" indent="0" algn="l">
              <a:spcBef>
                <a:spcPts val="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a:p>
        </p:txBody>
      </p:sp>
    </p:spTree>
    <p:extLst>
      <p:ext uri="{BB962C8B-B14F-4D97-AF65-F5344CB8AC3E}">
        <p14:creationId xmlns:p14="http://schemas.microsoft.com/office/powerpoint/2010/main" val="298120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rois images avec légende ">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4CF99945-0A15-4715-AB6C-F5E56CF20F70}" type="datetimeFigureOut">
              <a:rPr lang="en-US"/>
              <a:pPr/>
              <a:t>9/20/2013</a:t>
            </a:fld>
            <a:endParaRPr dirty="0"/>
          </a:p>
        </p:txBody>
      </p:sp>
      <p:sp>
        <p:nvSpPr>
          <p:cNvPr id="7" name="Footer Placeholder 6"/>
          <p:cNvSpPr>
            <a:spLocks noGrp="1"/>
          </p:cNvSpPr>
          <p:nvPr>
            <p:ph type="ftr" sz="quarter" idx="11"/>
          </p:nvPr>
        </p:nvSpPr>
        <p:spPr/>
        <p:txBody>
          <a:bodyPr/>
          <a:lstStyle/>
          <a:p>
            <a:endParaRPr dirty="0"/>
          </a:p>
        </p:txBody>
      </p:sp>
      <p:sp>
        <p:nvSpPr>
          <p:cNvPr id="8" name="Slide Number Placeholder 7"/>
          <p:cNvSpPr>
            <a:spLocks noGrp="1"/>
          </p:cNvSpPr>
          <p:nvPr>
            <p:ph type="sldNum" sz="quarter" idx="12"/>
          </p:nvPr>
        </p:nvSpPr>
        <p:spPr/>
        <p:txBody>
          <a:bodyPr/>
          <a:lstStyle/>
          <a:p>
            <a:fld id="{022B156B-59AE-415F-B24B-8756D48BB977}" type="slidenum">
              <a:rPr/>
              <a:pPr/>
              <a:t>‹N°›</a:t>
            </a:fld>
            <a:endParaRPr dirty="0"/>
          </a:p>
        </p:txBody>
      </p:sp>
      <p:grpSp>
        <p:nvGrpSpPr>
          <p:cNvPr id="84" name="Group 83"/>
          <p:cNvGrpSpPr>
            <a:grpSpLocks noChangeAspect="1"/>
          </p:cNvGrpSpPr>
          <p:nvPr/>
        </p:nvGrpSpPr>
        <p:grpSpPr>
          <a:xfrm rot="16200000" flipV="1">
            <a:off x="274315" y="1102304"/>
            <a:ext cx="5053664" cy="4411852"/>
            <a:chOff x="895350" y="3313113"/>
            <a:chExt cx="3613151" cy="2790825"/>
          </a:xfrm>
          <a:solidFill>
            <a:schemeClr val="tx1">
              <a:lumMod val="50000"/>
            </a:schemeClr>
          </a:solidFill>
        </p:grpSpPr>
        <p:sp>
          <p:nvSpPr>
            <p:cNvPr id="85"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86"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87"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88"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89"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90"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91"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92"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93"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94"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95"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96"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grpSp>
      <p:sp>
        <p:nvSpPr>
          <p:cNvPr id="97" name="Picture Placeholder 33"/>
          <p:cNvSpPr>
            <a:spLocks noGrp="1"/>
          </p:cNvSpPr>
          <p:nvPr>
            <p:ph type="pic" sz="quarter" idx="17"/>
          </p:nvPr>
        </p:nvSpPr>
        <p:spPr>
          <a:xfrm>
            <a:off x="840795" y="1020193"/>
            <a:ext cx="3886200" cy="4572000"/>
          </a:xfrm>
          <a:solidFill>
            <a:schemeClr val="bg2"/>
          </a:solidFill>
          <a:ln w="38100">
            <a:solidFill>
              <a:schemeClr val="bg1"/>
            </a:solidFill>
          </a:ln>
        </p:spPr>
        <p:txBody>
          <a:bodyPr/>
          <a:lstStyle>
            <a:lvl1pPr marL="0" indent="0" algn="ctr">
              <a:buNone/>
              <a:defRPr/>
            </a:lvl1pPr>
          </a:lstStyle>
          <a:p>
            <a:r>
              <a:rPr lang="fr-FR" dirty="0" smtClean="0"/>
              <a:t>Cliquez sur l'icône pour ajouter une image</a:t>
            </a:r>
            <a:endParaRPr dirty="0"/>
          </a:p>
        </p:txBody>
      </p:sp>
      <p:grpSp>
        <p:nvGrpSpPr>
          <p:cNvPr id="98" name="Group 97"/>
          <p:cNvGrpSpPr/>
          <p:nvPr/>
        </p:nvGrpSpPr>
        <p:grpSpPr>
          <a:xfrm>
            <a:off x="5322489" y="319177"/>
            <a:ext cx="3389607" cy="2710838"/>
            <a:chOff x="895350" y="3313113"/>
            <a:chExt cx="3613151" cy="2790825"/>
          </a:xfrm>
          <a:solidFill>
            <a:schemeClr val="tx1">
              <a:lumMod val="50000"/>
            </a:schemeClr>
          </a:solidFill>
        </p:grpSpPr>
        <p:sp>
          <p:nvSpPr>
            <p:cNvPr id="99"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00"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01"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02"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03"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04"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05"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06"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07"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08"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09"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10"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grpSp>
      <p:sp>
        <p:nvSpPr>
          <p:cNvPr id="111" name="Picture Placeholder 33"/>
          <p:cNvSpPr>
            <a:spLocks noGrp="1" noChangeAspect="1"/>
          </p:cNvSpPr>
          <p:nvPr>
            <p:ph type="pic" sz="quarter" idx="18"/>
          </p:nvPr>
        </p:nvSpPr>
        <p:spPr>
          <a:xfrm>
            <a:off x="5546780" y="529603"/>
            <a:ext cx="2993366" cy="2305338"/>
          </a:xfrm>
          <a:solidFill>
            <a:schemeClr val="bg2"/>
          </a:solidFill>
          <a:ln w="38100">
            <a:solidFill>
              <a:schemeClr val="bg1"/>
            </a:solidFill>
          </a:ln>
        </p:spPr>
        <p:txBody>
          <a:bodyPr/>
          <a:lstStyle>
            <a:lvl1pPr marL="0" indent="0" algn="ctr">
              <a:buNone/>
              <a:defRPr/>
            </a:lvl1pPr>
          </a:lstStyle>
          <a:p>
            <a:r>
              <a:rPr lang="fr-FR" dirty="0" smtClean="0"/>
              <a:t>Cliquez sur l'icône pour ajouter une image</a:t>
            </a:r>
            <a:endParaRPr dirty="0"/>
          </a:p>
        </p:txBody>
      </p:sp>
      <p:grpSp>
        <p:nvGrpSpPr>
          <p:cNvPr id="112" name="Group 111"/>
          <p:cNvGrpSpPr/>
          <p:nvPr/>
        </p:nvGrpSpPr>
        <p:grpSpPr>
          <a:xfrm>
            <a:off x="5322489" y="3436140"/>
            <a:ext cx="3389607" cy="2710838"/>
            <a:chOff x="895350" y="3313113"/>
            <a:chExt cx="3613151" cy="2790825"/>
          </a:xfrm>
          <a:solidFill>
            <a:schemeClr val="tx1">
              <a:lumMod val="50000"/>
            </a:schemeClr>
          </a:solidFill>
        </p:grpSpPr>
        <p:sp>
          <p:nvSpPr>
            <p:cNvPr id="11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1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1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1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1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1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1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2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2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2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2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2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grpSp>
      <p:sp>
        <p:nvSpPr>
          <p:cNvPr id="125" name="Picture Placeholder 33"/>
          <p:cNvSpPr>
            <a:spLocks noGrp="1" noChangeAspect="1"/>
          </p:cNvSpPr>
          <p:nvPr>
            <p:ph type="pic" sz="quarter" idx="19"/>
          </p:nvPr>
        </p:nvSpPr>
        <p:spPr>
          <a:xfrm>
            <a:off x="5546780" y="3646566"/>
            <a:ext cx="2993366" cy="2305338"/>
          </a:xfrm>
          <a:solidFill>
            <a:schemeClr val="bg2"/>
          </a:solidFill>
          <a:ln w="38100">
            <a:solidFill>
              <a:schemeClr val="bg1"/>
            </a:solidFill>
          </a:ln>
        </p:spPr>
        <p:txBody>
          <a:bodyPr/>
          <a:lstStyle>
            <a:lvl1pPr marL="0" indent="0" algn="ctr">
              <a:buNone/>
              <a:defRPr/>
            </a:lvl1pPr>
          </a:lstStyle>
          <a:p>
            <a:r>
              <a:rPr lang="fr-FR" dirty="0" smtClean="0"/>
              <a:t>Cliquez sur l'icône pour ajouter une image</a:t>
            </a:r>
            <a:endParaRPr dirty="0"/>
          </a:p>
        </p:txBody>
      </p:sp>
      <p:sp>
        <p:nvSpPr>
          <p:cNvPr id="126" name="Text Placeholder 3"/>
          <p:cNvSpPr>
            <a:spLocks noGrp="1"/>
          </p:cNvSpPr>
          <p:nvPr>
            <p:ph type="body" sz="half" idx="21"/>
          </p:nvPr>
        </p:nvSpPr>
        <p:spPr>
          <a:xfrm>
            <a:off x="9066214" y="2048893"/>
            <a:ext cx="2286000" cy="2514599"/>
          </a:xfrm>
        </p:spPr>
        <p:txBody>
          <a:bodyPr anchor="ct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Tree>
    <p:extLst>
      <p:ext uri="{BB962C8B-B14F-4D97-AF65-F5344CB8AC3E}">
        <p14:creationId xmlns:p14="http://schemas.microsoft.com/office/powerpoint/2010/main" val="787425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511732" y="1330347"/>
            <a:ext cx="3840480" cy="2103120"/>
          </a:xfrm>
        </p:spPr>
        <p:txBody>
          <a:bodyPr anchor="b">
            <a:normAutofit/>
          </a:bodyPr>
          <a:lstStyle>
            <a:lvl1pPr>
              <a:defRPr sz="3600"/>
            </a:lvl1pPr>
          </a:lstStyle>
          <a:p>
            <a:r>
              <a:rPr lang="fr-FR" smtClean="0"/>
              <a:t>Modifiez le style du titre</a:t>
            </a:r>
            <a:endParaRPr/>
          </a:p>
        </p:txBody>
      </p:sp>
      <p:sp>
        <p:nvSpPr>
          <p:cNvPr id="3" name="Content Placeholder 2"/>
          <p:cNvSpPr>
            <a:spLocks noGrp="1"/>
          </p:cNvSpPr>
          <p:nvPr>
            <p:ph idx="1"/>
          </p:nvPr>
        </p:nvSpPr>
        <p:spPr>
          <a:xfrm>
            <a:off x="836613" y="914400"/>
            <a:ext cx="6172201" cy="5029200"/>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Text Placeholder 3"/>
          <p:cNvSpPr>
            <a:spLocks noGrp="1"/>
          </p:cNvSpPr>
          <p:nvPr>
            <p:ph type="body" sz="half" idx="2"/>
          </p:nvPr>
        </p:nvSpPr>
        <p:spPr>
          <a:xfrm>
            <a:off x="7511732" y="3555523"/>
            <a:ext cx="3840480" cy="238807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a:xfrm>
            <a:off x="8075611" y="6019801"/>
            <a:ext cx="1396260" cy="228600"/>
          </a:xfrm>
        </p:spPr>
        <p:txBody>
          <a:bodyPr/>
          <a:lstStyle/>
          <a:p>
            <a:fld id="{4CF99945-0A15-4715-AB6C-F5E56CF20F70}" type="datetimeFigureOut">
              <a:rPr lang="en-US"/>
              <a:t>9/20/2013</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a:xfrm>
            <a:off x="1065213" y="6019801"/>
            <a:ext cx="762000" cy="228600"/>
          </a:xfrm>
        </p:spPr>
        <p:txBody>
          <a:bodyPr/>
          <a:lstStyle>
            <a:lvl1pPr algn="l">
              <a:defRPr/>
            </a:lvl1pPr>
          </a:lstStyle>
          <a:p>
            <a:fld id="{022B156B-59AE-415F-B24B-8756D48BB977}" type="slidenum">
              <a:rPr/>
              <a:pPr/>
              <a:t>‹N°›</a:t>
            </a:fld>
            <a:endParaRPr dirty="0"/>
          </a:p>
        </p:txBody>
      </p:sp>
    </p:spTree>
    <p:extLst>
      <p:ext uri="{BB962C8B-B14F-4D97-AF65-F5344CB8AC3E}">
        <p14:creationId xmlns:p14="http://schemas.microsoft.com/office/powerpoint/2010/main" val="1239762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grpSp>
        <p:nvGrpSpPr>
          <p:cNvPr id="8" name="Group 7"/>
          <p:cNvGrpSpPr/>
          <p:nvPr/>
        </p:nvGrpSpPr>
        <p:grpSpPr>
          <a:xfrm>
            <a:off x="595546" y="781398"/>
            <a:ext cx="6433398" cy="5053665"/>
            <a:chOff x="5162444" y="781398"/>
            <a:chExt cx="6433398" cy="5053665"/>
          </a:xfrm>
        </p:grpSpPr>
        <p:sp>
          <p:nvSpPr>
            <p:cNvPr id="9" name="Freeform 42"/>
            <p:cNvSpPr>
              <a:spLocks/>
            </p:cNvSpPr>
            <p:nvPr/>
          </p:nvSpPr>
          <p:spPr bwMode="auto">
            <a:xfrm rot="16200000" flipV="1">
              <a:off x="3342557" y="3275021"/>
              <a:ext cx="3827994" cy="17568"/>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sp>
          <p:nvSpPr>
            <p:cNvPr id="10" name="Freeform 43"/>
            <p:cNvSpPr>
              <a:spLocks/>
            </p:cNvSpPr>
            <p:nvPr/>
          </p:nvSpPr>
          <p:spPr bwMode="auto">
            <a:xfrm rot="16200000" flipV="1">
              <a:off x="9565728" y="3299447"/>
              <a:ext cx="3836876" cy="17568"/>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grpSp>
          <p:nvGrpSpPr>
            <p:cNvPr id="11" name="Group 10"/>
            <p:cNvGrpSpPr/>
            <p:nvPr/>
          </p:nvGrpSpPr>
          <p:grpSpPr>
            <a:xfrm>
              <a:off x="5814205" y="859113"/>
              <a:ext cx="5129146" cy="4880471"/>
              <a:chOff x="7856559" y="859113"/>
              <a:chExt cx="3086791" cy="4880471"/>
            </a:xfrm>
          </p:grpSpPr>
          <p:sp>
            <p:nvSpPr>
              <p:cNvPr id="20" name="Freeform 41"/>
              <p:cNvSpPr>
                <a:spLocks/>
              </p:cNvSpPr>
              <p:nvPr/>
            </p:nvSpPr>
            <p:spPr bwMode="auto">
              <a:xfrm rot="16200000" flipV="1">
                <a:off x="9392183" y="4188416"/>
                <a:ext cx="15544" cy="3086791"/>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sp>
            <p:nvSpPr>
              <p:cNvPr id="21" name="Freeform 44"/>
              <p:cNvSpPr>
                <a:spLocks/>
              </p:cNvSpPr>
              <p:nvPr/>
            </p:nvSpPr>
            <p:spPr bwMode="auto">
              <a:xfrm rot="16200000" flipV="1">
                <a:off x="9366943" y="-651271"/>
                <a:ext cx="13322" cy="3034090"/>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grpSp>
        <p:sp>
          <p:nvSpPr>
            <p:cNvPr id="12" name="Freeform 45"/>
            <p:cNvSpPr>
              <a:spLocks noEditPoints="1"/>
            </p:cNvSpPr>
            <p:nvPr/>
          </p:nvSpPr>
          <p:spPr bwMode="auto">
            <a:xfrm rot="16200000" flipV="1">
              <a:off x="5186001" y="5323012"/>
              <a:ext cx="477390" cy="524504"/>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sp>
          <p:nvSpPr>
            <p:cNvPr id="13" name="Freeform 46"/>
            <p:cNvSpPr>
              <a:spLocks noEditPoints="1"/>
            </p:cNvSpPr>
            <p:nvPr/>
          </p:nvSpPr>
          <p:spPr bwMode="auto">
            <a:xfrm rot="16200000" flipV="1">
              <a:off x="5197295" y="5324846"/>
              <a:ext cx="477390" cy="511956"/>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sp>
          <p:nvSpPr>
            <p:cNvPr id="14" name="Freeform 47"/>
            <p:cNvSpPr>
              <a:spLocks noEditPoints="1"/>
            </p:cNvSpPr>
            <p:nvPr/>
          </p:nvSpPr>
          <p:spPr bwMode="auto">
            <a:xfrm rot="16200000" flipV="1">
              <a:off x="11076843" y="5321082"/>
              <a:ext cx="508476" cy="519485"/>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sp>
          <p:nvSpPr>
            <p:cNvPr id="15" name="Freeform 48"/>
            <p:cNvSpPr>
              <a:spLocks noEditPoints="1"/>
            </p:cNvSpPr>
            <p:nvPr/>
          </p:nvSpPr>
          <p:spPr bwMode="auto">
            <a:xfrm rot="16200000" flipV="1">
              <a:off x="11093207" y="5321324"/>
              <a:ext cx="470728" cy="534543"/>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sp>
          <p:nvSpPr>
            <p:cNvPr id="16" name="Freeform 49"/>
            <p:cNvSpPr>
              <a:spLocks noEditPoints="1"/>
            </p:cNvSpPr>
            <p:nvPr/>
          </p:nvSpPr>
          <p:spPr bwMode="auto">
            <a:xfrm rot="16200000" flipV="1">
              <a:off x="11051654" y="771453"/>
              <a:ext cx="468508" cy="519485"/>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sp>
          <p:nvSpPr>
            <p:cNvPr id="17" name="Freeform 50"/>
            <p:cNvSpPr>
              <a:spLocks noEditPoints="1"/>
            </p:cNvSpPr>
            <p:nvPr/>
          </p:nvSpPr>
          <p:spPr bwMode="auto">
            <a:xfrm rot="16200000" flipV="1">
              <a:off x="11044126" y="786511"/>
              <a:ext cx="468508" cy="489370"/>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sp>
          <p:nvSpPr>
            <p:cNvPr id="18" name="Freeform 51"/>
            <p:cNvSpPr>
              <a:spLocks noEditPoints="1"/>
            </p:cNvSpPr>
            <p:nvPr/>
          </p:nvSpPr>
          <p:spPr bwMode="auto">
            <a:xfrm rot="16200000" flipV="1">
              <a:off x="5232723" y="721157"/>
              <a:ext cx="424100" cy="544581"/>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sp>
          <p:nvSpPr>
            <p:cNvPr id="19" name="Freeform 52"/>
            <p:cNvSpPr>
              <a:spLocks noEditPoints="1"/>
            </p:cNvSpPr>
            <p:nvPr/>
          </p:nvSpPr>
          <p:spPr bwMode="auto">
            <a:xfrm rot="16200000" flipV="1">
              <a:off x="5241796" y="749729"/>
              <a:ext cx="428541" cy="491879"/>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grpSp>
      <p:sp>
        <p:nvSpPr>
          <p:cNvPr id="2" name="Title 1"/>
          <p:cNvSpPr>
            <a:spLocks noGrp="1"/>
          </p:cNvSpPr>
          <p:nvPr>
            <p:ph type="title"/>
          </p:nvPr>
        </p:nvSpPr>
        <p:spPr>
          <a:xfrm>
            <a:off x="7492891" y="1330347"/>
            <a:ext cx="3840480" cy="2103120"/>
          </a:xfrm>
        </p:spPr>
        <p:txBody>
          <a:bodyPr anchor="b">
            <a:normAutofit/>
          </a:bodyPr>
          <a:lstStyle>
            <a:lvl1pPr>
              <a:defRPr sz="3600"/>
            </a:lvl1pPr>
          </a:lstStyle>
          <a:p>
            <a:r>
              <a:rPr lang="fr-FR" smtClean="0"/>
              <a:t>Modifiez le style du titre</a:t>
            </a:r>
            <a:endParaRPr/>
          </a:p>
        </p:txBody>
      </p:sp>
      <p:sp>
        <p:nvSpPr>
          <p:cNvPr id="3" name="Picture Placeholder 2"/>
          <p:cNvSpPr>
            <a:spLocks noGrp="1"/>
          </p:cNvSpPr>
          <p:nvPr>
            <p:ph type="pic" idx="1"/>
          </p:nvPr>
        </p:nvSpPr>
        <p:spPr>
          <a:xfrm>
            <a:off x="836613" y="1031195"/>
            <a:ext cx="5943600" cy="4572000"/>
          </a:xfrm>
          <a:solidFill>
            <a:schemeClr val="accent2">
              <a:lumMod val="40000"/>
              <a:lumOff val="60000"/>
            </a:schemeClr>
          </a:solidFill>
          <a:ln w="38100">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dirty="0" smtClean="0"/>
              <a:t>Cliquez sur l'icône pour ajouter une image</a:t>
            </a:r>
            <a:endParaRPr dirty="0"/>
          </a:p>
        </p:txBody>
      </p:sp>
      <p:sp>
        <p:nvSpPr>
          <p:cNvPr id="4" name="Text Placeholder 3"/>
          <p:cNvSpPr>
            <a:spLocks noGrp="1"/>
          </p:cNvSpPr>
          <p:nvPr>
            <p:ph type="body" sz="half" idx="2"/>
          </p:nvPr>
        </p:nvSpPr>
        <p:spPr>
          <a:xfrm>
            <a:off x="7492891" y="3555521"/>
            <a:ext cx="3840480" cy="216851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4CF99945-0A15-4715-AB6C-F5E56CF20F70}" type="datetimeFigureOut">
              <a:rPr lang="en-US"/>
              <a:t>9/20/2013</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022B156B-59AE-415F-B24B-8756D48BB977}" type="slidenum">
              <a:rPr/>
              <a:t>‹N°›</a:t>
            </a:fld>
            <a:endParaRPr dirty="0"/>
          </a:p>
        </p:txBody>
      </p:sp>
    </p:spTree>
    <p:extLst>
      <p:ext uri="{BB962C8B-B14F-4D97-AF65-F5344CB8AC3E}">
        <p14:creationId xmlns:p14="http://schemas.microsoft.com/office/powerpoint/2010/main" val="265957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4CF99945-0A15-4715-AB6C-F5E56CF20F70}" type="datetimeFigureOut">
              <a:rPr lang="en-US"/>
              <a:t>9/20/2013</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022B156B-59AE-415F-B24B-8756D48BB977}" type="slidenum">
              <a:rPr/>
              <a:t>‹N°›</a:t>
            </a:fld>
            <a:endParaRPr dirty="0"/>
          </a:p>
        </p:txBody>
      </p:sp>
    </p:spTree>
    <p:extLst>
      <p:ext uri="{BB962C8B-B14F-4D97-AF65-F5344CB8AC3E}">
        <p14:creationId xmlns:p14="http://schemas.microsoft.com/office/powerpoint/2010/main" val="2447936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extLst mod="1">
    <p:ext uri="{DCECCB84-F9BA-43D5-87BE-67443E8EF086}">
      <p15:sldGuideLst xmlns:p15="http://schemas.microsoft.com/office/powerpoint/2012/main">
        <p15:guide id="1" orient="horz" pos="21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624268" y="304800"/>
            <a:ext cx="1729531" cy="5676900"/>
          </a:xfrm>
        </p:spPr>
        <p:txBody>
          <a:bodyPr vert="eaVert"/>
          <a:lstStyle/>
          <a:p>
            <a:r>
              <a:rPr lang="fr-FR" smtClean="0"/>
              <a:t>Modifiez le style du titre</a:t>
            </a:r>
            <a:endParaRPr/>
          </a:p>
        </p:txBody>
      </p:sp>
      <p:sp>
        <p:nvSpPr>
          <p:cNvPr id="3" name="Vertical Text Placeholder 2"/>
          <p:cNvSpPr>
            <a:spLocks noGrp="1"/>
          </p:cNvSpPr>
          <p:nvPr>
            <p:ph type="body" orient="vert" idx="1"/>
          </p:nvPr>
        </p:nvSpPr>
        <p:spPr>
          <a:xfrm>
            <a:off x="838199" y="304800"/>
            <a:ext cx="8633671" cy="567690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4CF99945-0A15-4715-AB6C-F5E56CF20F70}" type="datetimeFigureOut">
              <a:rPr lang="en-US"/>
              <a:t>9/20/2013</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022B156B-59AE-415F-B24B-8756D48BB977}" type="slidenum">
              <a:rPr/>
              <a:t>‹N°›</a:t>
            </a:fld>
            <a:endParaRPr dirty="0"/>
          </a:p>
        </p:txBody>
      </p:sp>
    </p:spTree>
    <p:extLst>
      <p:ext uri="{BB962C8B-B14F-4D97-AF65-F5344CB8AC3E}">
        <p14:creationId xmlns:p14="http://schemas.microsoft.com/office/powerpoint/2010/main" val="4205803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4CF99945-0A15-4715-AB6C-F5E56CF20F70}" type="datetimeFigureOut">
              <a:rPr lang="en-US"/>
              <a:t>9/20/2013</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022B156B-59AE-415F-B24B-8756D48BB977}" type="slidenum">
              <a:rPr/>
              <a:t>‹N°›</a:t>
            </a:fld>
            <a:endParaRPr dirty="0"/>
          </a:p>
        </p:txBody>
      </p:sp>
    </p:spTree>
    <p:extLst>
      <p:ext uri="{BB962C8B-B14F-4D97-AF65-F5344CB8AC3E}">
        <p14:creationId xmlns:p14="http://schemas.microsoft.com/office/powerpoint/2010/main" val="339630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65613" y="1828800"/>
            <a:ext cx="6858002" cy="1828800"/>
          </a:xfrm>
        </p:spPr>
        <p:txBody>
          <a:bodyPr anchor="b">
            <a:normAutofit/>
          </a:bodyPr>
          <a:lstStyle>
            <a:lvl1pPr>
              <a:defRPr sz="4400"/>
            </a:lvl1pPr>
          </a:lstStyle>
          <a:p>
            <a:r>
              <a:rPr lang="fr-FR" smtClean="0"/>
              <a:t>Modifiez le style du titre</a:t>
            </a:r>
            <a:endParaRPr/>
          </a:p>
        </p:txBody>
      </p:sp>
      <p:sp>
        <p:nvSpPr>
          <p:cNvPr id="3" name="Text Placeholder 2"/>
          <p:cNvSpPr>
            <a:spLocks noGrp="1"/>
          </p:cNvSpPr>
          <p:nvPr>
            <p:ph type="body" idx="1"/>
          </p:nvPr>
        </p:nvSpPr>
        <p:spPr>
          <a:xfrm>
            <a:off x="4265610" y="3733800"/>
            <a:ext cx="6858002" cy="914400"/>
          </a:xfrm>
        </p:spPr>
        <p:txBody>
          <a:bodyPr/>
          <a:lstStyle>
            <a:lvl1pPr marL="0" indent="0">
              <a:spcBef>
                <a:spcPts val="0"/>
              </a:spcBef>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Tree>
    <p:extLst>
      <p:ext uri="{BB962C8B-B14F-4D97-AF65-F5344CB8AC3E}">
        <p14:creationId xmlns:p14="http://schemas.microsoft.com/office/powerpoint/2010/main" val="1229257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Content Placeholder 2"/>
          <p:cNvSpPr>
            <a:spLocks noGrp="1"/>
          </p:cNvSpPr>
          <p:nvPr>
            <p:ph sz="half" idx="1"/>
          </p:nvPr>
        </p:nvSpPr>
        <p:spPr>
          <a:xfrm>
            <a:off x="1065212" y="1825625"/>
            <a:ext cx="4954588" cy="418795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Content Placeholder 3"/>
          <p:cNvSpPr>
            <a:spLocks noGrp="1"/>
          </p:cNvSpPr>
          <p:nvPr>
            <p:ph sz="half" idx="2"/>
          </p:nvPr>
        </p:nvSpPr>
        <p:spPr>
          <a:xfrm>
            <a:off x="6172200" y="1825625"/>
            <a:ext cx="4951414" cy="418795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5" name="Date Placeholder 4"/>
          <p:cNvSpPr>
            <a:spLocks noGrp="1"/>
          </p:cNvSpPr>
          <p:nvPr>
            <p:ph type="dt" sz="half" idx="10"/>
          </p:nvPr>
        </p:nvSpPr>
        <p:spPr/>
        <p:txBody>
          <a:bodyPr/>
          <a:lstStyle/>
          <a:p>
            <a:fld id="{4CF99945-0A15-4715-AB6C-F5E56CF20F70}" type="datetimeFigureOut">
              <a:rPr lang="en-US"/>
              <a:t>9/20/2013</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022B156B-59AE-415F-B24B-8756D48BB977}" type="slidenum">
              <a:rPr/>
              <a:t>‹N°›</a:t>
            </a:fld>
            <a:endParaRPr dirty="0"/>
          </a:p>
        </p:txBody>
      </p:sp>
    </p:spTree>
    <p:extLst>
      <p:ext uri="{BB962C8B-B14F-4D97-AF65-F5344CB8AC3E}">
        <p14:creationId xmlns:p14="http://schemas.microsoft.com/office/powerpoint/2010/main" val="2972755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Text Placeholder 2"/>
          <p:cNvSpPr>
            <a:spLocks noGrp="1"/>
          </p:cNvSpPr>
          <p:nvPr>
            <p:ph type="body" idx="1"/>
          </p:nvPr>
        </p:nvSpPr>
        <p:spPr>
          <a:xfrm>
            <a:off x="1069848" y="1681163"/>
            <a:ext cx="4956048"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1069848" y="2505075"/>
            <a:ext cx="4956048" cy="34766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5" name="Text Placeholder 4"/>
          <p:cNvSpPr>
            <a:spLocks noGrp="1"/>
          </p:cNvSpPr>
          <p:nvPr>
            <p:ph type="body" sz="quarter" idx="3"/>
          </p:nvPr>
        </p:nvSpPr>
        <p:spPr>
          <a:xfrm>
            <a:off x="6172200" y="1681163"/>
            <a:ext cx="4956048"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6172200" y="2505075"/>
            <a:ext cx="4956048" cy="34766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7" name="Date Placeholder 6"/>
          <p:cNvSpPr>
            <a:spLocks noGrp="1"/>
          </p:cNvSpPr>
          <p:nvPr>
            <p:ph type="dt" sz="half" idx="10"/>
          </p:nvPr>
        </p:nvSpPr>
        <p:spPr/>
        <p:txBody>
          <a:bodyPr/>
          <a:lstStyle/>
          <a:p>
            <a:fld id="{4CF99945-0A15-4715-AB6C-F5E56CF20F70}" type="datetimeFigureOut">
              <a:rPr lang="en-US"/>
              <a:t>9/20/2013</a:t>
            </a:fld>
            <a:endParaRPr dirty="0"/>
          </a:p>
        </p:txBody>
      </p:sp>
      <p:sp>
        <p:nvSpPr>
          <p:cNvPr id="8" name="Footer Placeholder 7"/>
          <p:cNvSpPr>
            <a:spLocks noGrp="1"/>
          </p:cNvSpPr>
          <p:nvPr>
            <p:ph type="ftr" sz="quarter" idx="11"/>
          </p:nvPr>
        </p:nvSpPr>
        <p:spPr/>
        <p:txBody>
          <a:bodyPr/>
          <a:lstStyle/>
          <a:p>
            <a:endParaRPr dirty="0"/>
          </a:p>
        </p:txBody>
      </p:sp>
      <p:sp>
        <p:nvSpPr>
          <p:cNvPr id="9" name="Slide Number Placeholder 8"/>
          <p:cNvSpPr>
            <a:spLocks noGrp="1"/>
          </p:cNvSpPr>
          <p:nvPr>
            <p:ph type="sldNum" sz="quarter" idx="12"/>
          </p:nvPr>
        </p:nvSpPr>
        <p:spPr/>
        <p:txBody>
          <a:bodyPr/>
          <a:lstStyle/>
          <a:p>
            <a:fld id="{022B156B-59AE-415F-B24B-8756D48BB977}" type="slidenum">
              <a:rPr/>
              <a:t>‹N°›</a:t>
            </a:fld>
            <a:endParaRPr dirty="0"/>
          </a:p>
        </p:txBody>
      </p:sp>
    </p:spTree>
    <p:extLst>
      <p:ext uri="{BB962C8B-B14F-4D97-AF65-F5344CB8AC3E}">
        <p14:creationId xmlns:p14="http://schemas.microsoft.com/office/powerpoint/2010/main" val="2318571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Date Placeholder 2"/>
          <p:cNvSpPr>
            <a:spLocks noGrp="1"/>
          </p:cNvSpPr>
          <p:nvPr>
            <p:ph type="dt" sz="half" idx="10"/>
          </p:nvPr>
        </p:nvSpPr>
        <p:spPr/>
        <p:txBody>
          <a:bodyPr/>
          <a:lstStyle/>
          <a:p>
            <a:fld id="{4CF99945-0A15-4715-AB6C-F5E56CF20F70}" type="datetimeFigureOut">
              <a:rPr lang="en-US"/>
              <a:t>9/20/2013</a:t>
            </a:fld>
            <a:endParaRPr dirty="0"/>
          </a:p>
        </p:txBody>
      </p:sp>
      <p:sp>
        <p:nvSpPr>
          <p:cNvPr id="4" name="Footer Placeholder 3"/>
          <p:cNvSpPr>
            <a:spLocks noGrp="1"/>
          </p:cNvSpPr>
          <p:nvPr>
            <p:ph type="ftr" sz="quarter" idx="11"/>
          </p:nvPr>
        </p:nvSpPr>
        <p:spPr/>
        <p:txBody>
          <a:bodyPr/>
          <a:lstStyle/>
          <a:p>
            <a:endParaRPr dirty="0"/>
          </a:p>
        </p:txBody>
      </p:sp>
      <p:sp>
        <p:nvSpPr>
          <p:cNvPr id="5" name="Slide Number Placeholder 4"/>
          <p:cNvSpPr>
            <a:spLocks noGrp="1"/>
          </p:cNvSpPr>
          <p:nvPr>
            <p:ph type="sldNum" sz="quarter" idx="12"/>
          </p:nvPr>
        </p:nvSpPr>
        <p:spPr/>
        <p:txBody>
          <a:bodyPr/>
          <a:lstStyle/>
          <a:p>
            <a:fld id="{022B156B-59AE-415F-B24B-8756D48BB977}" type="slidenum">
              <a:rPr/>
              <a:t>‹N°›</a:t>
            </a:fld>
            <a:endParaRPr dirty="0"/>
          </a:p>
        </p:txBody>
      </p:sp>
    </p:spTree>
    <p:extLst>
      <p:ext uri="{BB962C8B-B14F-4D97-AF65-F5344CB8AC3E}">
        <p14:creationId xmlns:p14="http://schemas.microsoft.com/office/powerpoint/2010/main" val="3512816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F99945-0A15-4715-AB6C-F5E56CF20F70}" type="datetimeFigureOut">
              <a:rPr lang="en-US"/>
              <a:t>9/20/2013</a:t>
            </a:fld>
            <a:endParaRPr dirty="0"/>
          </a:p>
        </p:txBody>
      </p:sp>
      <p:sp>
        <p:nvSpPr>
          <p:cNvPr id="3" name="Footer Placeholder 2"/>
          <p:cNvSpPr>
            <a:spLocks noGrp="1"/>
          </p:cNvSpPr>
          <p:nvPr>
            <p:ph type="ftr" sz="quarter" idx="11"/>
          </p:nvPr>
        </p:nvSpPr>
        <p:spPr/>
        <p:txBody>
          <a:bodyPr/>
          <a:lstStyle/>
          <a:p>
            <a:endParaRPr dirty="0"/>
          </a:p>
        </p:txBody>
      </p:sp>
      <p:sp>
        <p:nvSpPr>
          <p:cNvPr id="4" name="Slide Number Placeholder 3"/>
          <p:cNvSpPr>
            <a:spLocks noGrp="1"/>
          </p:cNvSpPr>
          <p:nvPr>
            <p:ph type="sldNum" sz="quarter" idx="12"/>
          </p:nvPr>
        </p:nvSpPr>
        <p:spPr/>
        <p:txBody>
          <a:bodyPr/>
          <a:lstStyle/>
          <a:p>
            <a:fld id="{022B156B-59AE-415F-B24B-8756D48BB977}" type="slidenum">
              <a:rPr/>
              <a:t>‹N°›</a:t>
            </a:fld>
            <a:endParaRPr dirty="0"/>
          </a:p>
        </p:txBody>
      </p:sp>
    </p:spTree>
    <p:extLst>
      <p:ext uri="{BB962C8B-B14F-4D97-AF65-F5344CB8AC3E}">
        <p14:creationId xmlns:p14="http://schemas.microsoft.com/office/powerpoint/2010/main" val="847874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Deux images avec légende">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4CF99945-0A15-4715-AB6C-F5E56CF20F70}" type="datetimeFigureOut">
              <a:rPr lang="en-US"/>
              <a:pPr/>
              <a:t>9/20/2013</a:t>
            </a:fld>
            <a:endParaRPr dirty="0"/>
          </a:p>
        </p:txBody>
      </p:sp>
      <p:sp>
        <p:nvSpPr>
          <p:cNvPr id="7" name="Footer Placeholder 6"/>
          <p:cNvSpPr>
            <a:spLocks noGrp="1"/>
          </p:cNvSpPr>
          <p:nvPr>
            <p:ph type="ftr" sz="quarter" idx="11"/>
          </p:nvPr>
        </p:nvSpPr>
        <p:spPr/>
        <p:txBody>
          <a:bodyPr/>
          <a:lstStyle/>
          <a:p>
            <a:endParaRPr dirty="0"/>
          </a:p>
        </p:txBody>
      </p:sp>
      <p:sp>
        <p:nvSpPr>
          <p:cNvPr id="8" name="Slide Number Placeholder 7"/>
          <p:cNvSpPr>
            <a:spLocks noGrp="1"/>
          </p:cNvSpPr>
          <p:nvPr>
            <p:ph type="sldNum" sz="quarter" idx="12"/>
          </p:nvPr>
        </p:nvSpPr>
        <p:spPr/>
        <p:txBody>
          <a:bodyPr/>
          <a:lstStyle/>
          <a:p>
            <a:fld id="{022B156B-59AE-415F-B24B-8756D48BB977}" type="slidenum">
              <a:rPr/>
              <a:pPr/>
              <a:t>‹N°›</a:t>
            </a:fld>
            <a:endParaRPr dirty="0"/>
          </a:p>
        </p:txBody>
      </p:sp>
      <p:grpSp>
        <p:nvGrpSpPr>
          <p:cNvPr id="9" name="Group 8"/>
          <p:cNvGrpSpPr/>
          <p:nvPr/>
        </p:nvGrpSpPr>
        <p:grpSpPr>
          <a:xfrm>
            <a:off x="574431" y="724619"/>
            <a:ext cx="5318979" cy="3795623"/>
            <a:chOff x="895350" y="3313113"/>
            <a:chExt cx="3613151" cy="2790825"/>
          </a:xfrm>
          <a:solidFill>
            <a:schemeClr val="tx1">
              <a:lumMod val="50000"/>
            </a:schemeClr>
          </a:solidFill>
        </p:grpSpPr>
        <p:sp>
          <p:nvSpPr>
            <p:cNvPr id="10"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1"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2"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3"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4"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5"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6"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7"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8"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9"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20"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21"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grpSp>
      <p:grpSp>
        <p:nvGrpSpPr>
          <p:cNvPr id="22" name="Group 21"/>
          <p:cNvGrpSpPr/>
          <p:nvPr/>
        </p:nvGrpSpPr>
        <p:grpSpPr>
          <a:xfrm>
            <a:off x="6285120" y="724619"/>
            <a:ext cx="5318979" cy="3795623"/>
            <a:chOff x="895350" y="3313113"/>
            <a:chExt cx="3613151" cy="2790825"/>
          </a:xfrm>
          <a:solidFill>
            <a:schemeClr val="tx1">
              <a:lumMod val="50000"/>
            </a:schemeClr>
          </a:solidFill>
        </p:grpSpPr>
        <p:sp>
          <p:nvSpPr>
            <p:cNvPr id="2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2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2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2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2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2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2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3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3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3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3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3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grpSp>
      <p:sp>
        <p:nvSpPr>
          <p:cNvPr id="36" name="Picture Placeholder 33"/>
          <p:cNvSpPr>
            <a:spLocks noGrp="1" noChangeAspect="1"/>
          </p:cNvSpPr>
          <p:nvPr>
            <p:ph type="pic" sz="quarter" idx="17"/>
          </p:nvPr>
        </p:nvSpPr>
        <p:spPr>
          <a:xfrm>
            <a:off x="833620" y="1020195"/>
            <a:ext cx="4800601" cy="3200400"/>
          </a:xfrm>
          <a:solidFill>
            <a:schemeClr val="bg2"/>
          </a:solidFill>
          <a:ln w="38100">
            <a:solidFill>
              <a:schemeClr val="bg1"/>
            </a:solidFill>
          </a:ln>
        </p:spPr>
        <p:txBody>
          <a:bodyPr/>
          <a:lstStyle>
            <a:lvl1pPr marL="0" indent="0" algn="ctr">
              <a:buNone/>
              <a:defRPr/>
            </a:lvl1pPr>
          </a:lstStyle>
          <a:p>
            <a:r>
              <a:rPr lang="fr-FR" dirty="0" smtClean="0"/>
              <a:t>Cliquez sur l'icône pour ajouter une image</a:t>
            </a:r>
            <a:endParaRPr dirty="0"/>
          </a:p>
        </p:txBody>
      </p:sp>
      <p:sp>
        <p:nvSpPr>
          <p:cNvPr id="37" name="Picture Placeholder 33"/>
          <p:cNvSpPr>
            <a:spLocks noGrp="1" noChangeAspect="1"/>
          </p:cNvSpPr>
          <p:nvPr>
            <p:ph type="pic" sz="quarter" idx="18"/>
          </p:nvPr>
        </p:nvSpPr>
        <p:spPr>
          <a:xfrm>
            <a:off x="6544309" y="1020195"/>
            <a:ext cx="4800601" cy="3200400"/>
          </a:xfrm>
          <a:solidFill>
            <a:schemeClr val="bg2"/>
          </a:solidFill>
          <a:ln w="38100">
            <a:solidFill>
              <a:schemeClr val="bg1"/>
            </a:solidFill>
          </a:ln>
        </p:spPr>
        <p:txBody>
          <a:bodyPr/>
          <a:lstStyle>
            <a:lvl1pPr marL="0" indent="0" algn="ctr">
              <a:buNone/>
              <a:defRPr/>
            </a:lvl1pPr>
          </a:lstStyle>
          <a:p>
            <a:r>
              <a:rPr lang="fr-FR" dirty="0" smtClean="0"/>
              <a:t>Cliquez sur l'icône pour ajouter une image</a:t>
            </a:r>
            <a:endParaRPr dirty="0"/>
          </a:p>
        </p:txBody>
      </p:sp>
      <p:sp>
        <p:nvSpPr>
          <p:cNvPr id="39" name="Text Placeholder 3"/>
          <p:cNvSpPr>
            <a:spLocks noGrp="1"/>
          </p:cNvSpPr>
          <p:nvPr>
            <p:ph type="body" sz="half" idx="2"/>
          </p:nvPr>
        </p:nvSpPr>
        <p:spPr>
          <a:xfrm>
            <a:off x="1052423" y="4648200"/>
            <a:ext cx="4368980" cy="1295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40" name="Text Placeholder 3"/>
          <p:cNvSpPr>
            <a:spLocks noGrp="1"/>
          </p:cNvSpPr>
          <p:nvPr>
            <p:ph type="body" sz="half" idx="19"/>
          </p:nvPr>
        </p:nvSpPr>
        <p:spPr>
          <a:xfrm>
            <a:off x="6742908" y="4648200"/>
            <a:ext cx="4368980" cy="1295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Tree>
    <p:extLst>
      <p:ext uri="{BB962C8B-B14F-4D97-AF65-F5344CB8AC3E}">
        <p14:creationId xmlns:p14="http://schemas.microsoft.com/office/powerpoint/2010/main" val="1168274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rois images avec légende">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4CF99945-0A15-4715-AB6C-F5E56CF20F70}" type="datetimeFigureOut">
              <a:rPr lang="en-US"/>
              <a:pPr/>
              <a:t>9/20/2013</a:t>
            </a:fld>
            <a:endParaRPr dirty="0"/>
          </a:p>
        </p:txBody>
      </p:sp>
      <p:sp>
        <p:nvSpPr>
          <p:cNvPr id="7" name="Footer Placeholder 6"/>
          <p:cNvSpPr>
            <a:spLocks noGrp="1"/>
          </p:cNvSpPr>
          <p:nvPr>
            <p:ph type="ftr" sz="quarter" idx="11"/>
          </p:nvPr>
        </p:nvSpPr>
        <p:spPr/>
        <p:txBody>
          <a:bodyPr/>
          <a:lstStyle/>
          <a:p>
            <a:endParaRPr dirty="0"/>
          </a:p>
        </p:txBody>
      </p:sp>
      <p:sp>
        <p:nvSpPr>
          <p:cNvPr id="8" name="Slide Number Placeholder 7"/>
          <p:cNvSpPr>
            <a:spLocks noGrp="1"/>
          </p:cNvSpPr>
          <p:nvPr>
            <p:ph type="sldNum" sz="quarter" idx="12"/>
          </p:nvPr>
        </p:nvSpPr>
        <p:spPr/>
        <p:txBody>
          <a:bodyPr/>
          <a:lstStyle/>
          <a:p>
            <a:fld id="{022B156B-59AE-415F-B24B-8756D48BB977}" type="slidenum">
              <a:rPr/>
              <a:pPr/>
              <a:t>‹N°›</a:t>
            </a:fld>
            <a:endParaRPr dirty="0"/>
          </a:p>
        </p:txBody>
      </p:sp>
      <p:grpSp>
        <p:nvGrpSpPr>
          <p:cNvPr id="35" name="Group 34"/>
          <p:cNvGrpSpPr>
            <a:grpSpLocks noChangeAspect="1"/>
          </p:cNvGrpSpPr>
          <p:nvPr/>
        </p:nvGrpSpPr>
        <p:grpSpPr>
          <a:xfrm rot="5400000">
            <a:off x="4030971" y="647727"/>
            <a:ext cx="4116828" cy="3383280"/>
            <a:chOff x="895350" y="3313113"/>
            <a:chExt cx="3613151" cy="2790825"/>
          </a:xfrm>
          <a:solidFill>
            <a:schemeClr val="tx1">
              <a:lumMod val="50000"/>
            </a:schemeClr>
          </a:solidFill>
        </p:grpSpPr>
        <p:sp>
          <p:nvSpPr>
            <p:cNvPr id="38"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41"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42"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43"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44"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45"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46"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47"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48"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49"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50"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51"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grpSp>
      <p:grpSp>
        <p:nvGrpSpPr>
          <p:cNvPr id="52" name="Group 51"/>
          <p:cNvGrpSpPr>
            <a:grpSpLocks noChangeAspect="1"/>
          </p:cNvGrpSpPr>
          <p:nvPr/>
        </p:nvGrpSpPr>
        <p:grpSpPr>
          <a:xfrm rot="5400000">
            <a:off x="263071" y="1127733"/>
            <a:ext cx="4114800" cy="3381614"/>
            <a:chOff x="895350" y="3313113"/>
            <a:chExt cx="3613151" cy="2790825"/>
          </a:xfrm>
          <a:solidFill>
            <a:schemeClr val="tx1">
              <a:lumMod val="50000"/>
            </a:schemeClr>
          </a:solidFill>
        </p:grpSpPr>
        <p:sp>
          <p:nvSpPr>
            <p:cNvPr id="5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5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5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5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5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5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5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6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6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6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6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6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grpSp>
      <p:grpSp>
        <p:nvGrpSpPr>
          <p:cNvPr id="65" name="Group 64"/>
          <p:cNvGrpSpPr>
            <a:grpSpLocks noChangeAspect="1"/>
          </p:cNvGrpSpPr>
          <p:nvPr/>
        </p:nvGrpSpPr>
        <p:grpSpPr>
          <a:xfrm rot="5400000">
            <a:off x="7803905" y="1127738"/>
            <a:ext cx="4114800" cy="3381613"/>
            <a:chOff x="895350" y="3313113"/>
            <a:chExt cx="3613151" cy="2790825"/>
          </a:xfrm>
          <a:solidFill>
            <a:schemeClr val="tx1">
              <a:lumMod val="50000"/>
            </a:schemeClr>
          </a:solidFill>
        </p:grpSpPr>
        <p:sp>
          <p:nvSpPr>
            <p:cNvPr id="66"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67"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68"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69"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70"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71"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72"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73"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74"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75"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76"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77"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grpSp>
      <p:sp>
        <p:nvSpPr>
          <p:cNvPr id="78" name="Picture Placeholder 33"/>
          <p:cNvSpPr>
            <a:spLocks noGrp="1"/>
          </p:cNvSpPr>
          <p:nvPr>
            <p:ph type="pic" sz="quarter" idx="18"/>
          </p:nvPr>
        </p:nvSpPr>
        <p:spPr>
          <a:xfrm>
            <a:off x="4599885" y="533400"/>
            <a:ext cx="2971800" cy="3657600"/>
          </a:xfrm>
          <a:solidFill>
            <a:schemeClr val="bg2"/>
          </a:solidFill>
          <a:ln w="38100">
            <a:solidFill>
              <a:schemeClr val="bg1"/>
            </a:solidFill>
          </a:ln>
        </p:spPr>
        <p:txBody>
          <a:bodyPr/>
          <a:lstStyle>
            <a:lvl1pPr marL="0" indent="0" algn="ctr">
              <a:buNone/>
              <a:defRPr/>
            </a:lvl1pPr>
          </a:lstStyle>
          <a:p>
            <a:r>
              <a:rPr lang="fr-FR" dirty="0" smtClean="0"/>
              <a:t>Cliquez sur l'icône pour ajouter une image</a:t>
            </a:r>
            <a:endParaRPr dirty="0"/>
          </a:p>
        </p:txBody>
      </p:sp>
      <p:sp>
        <p:nvSpPr>
          <p:cNvPr id="79" name="Picture Placeholder 33"/>
          <p:cNvSpPr>
            <a:spLocks noGrp="1"/>
          </p:cNvSpPr>
          <p:nvPr>
            <p:ph type="pic" sz="quarter" idx="19"/>
          </p:nvPr>
        </p:nvSpPr>
        <p:spPr>
          <a:xfrm>
            <a:off x="834571" y="1013590"/>
            <a:ext cx="2971800" cy="3657600"/>
          </a:xfrm>
          <a:solidFill>
            <a:schemeClr val="bg2"/>
          </a:solidFill>
          <a:ln w="38100">
            <a:solidFill>
              <a:schemeClr val="bg1"/>
            </a:solidFill>
          </a:ln>
        </p:spPr>
        <p:txBody>
          <a:bodyPr/>
          <a:lstStyle>
            <a:lvl1pPr marL="0" indent="0" algn="ctr">
              <a:buNone/>
              <a:defRPr/>
            </a:lvl1pPr>
          </a:lstStyle>
          <a:p>
            <a:r>
              <a:rPr lang="fr-FR" dirty="0" smtClean="0"/>
              <a:t>Cliquez sur l'icône pour ajouter une image</a:t>
            </a:r>
            <a:endParaRPr dirty="0"/>
          </a:p>
        </p:txBody>
      </p:sp>
      <p:sp>
        <p:nvSpPr>
          <p:cNvPr id="80" name="Picture Placeholder 33"/>
          <p:cNvSpPr>
            <a:spLocks noGrp="1"/>
          </p:cNvSpPr>
          <p:nvPr>
            <p:ph type="pic" sz="quarter" idx="20"/>
          </p:nvPr>
        </p:nvSpPr>
        <p:spPr>
          <a:xfrm>
            <a:off x="8375405" y="1013591"/>
            <a:ext cx="2971800" cy="3657600"/>
          </a:xfrm>
          <a:solidFill>
            <a:schemeClr val="bg2"/>
          </a:solidFill>
          <a:ln w="38100">
            <a:solidFill>
              <a:schemeClr val="bg1"/>
            </a:solidFill>
          </a:ln>
        </p:spPr>
        <p:txBody>
          <a:bodyPr/>
          <a:lstStyle>
            <a:lvl1pPr marL="0" indent="0" algn="ctr">
              <a:buNone/>
              <a:defRPr/>
            </a:lvl1pPr>
          </a:lstStyle>
          <a:p>
            <a:r>
              <a:rPr lang="fr-FR" dirty="0" smtClean="0"/>
              <a:t>Cliquez sur l'icône pour ajouter une image</a:t>
            </a:r>
            <a:endParaRPr dirty="0"/>
          </a:p>
        </p:txBody>
      </p:sp>
      <p:sp>
        <p:nvSpPr>
          <p:cNvPr id="81" name="Text Placeholder 3"/>
          <p:cNvSpPr>
            <a:spLocks noGrp="1"/>
          </p:cNvSpPr>
          <p:nvPr>
            <p:ph type="body" sz="half" idx="2"/>
          </p:nvPr>
        </p:nvSpPr>
        <p:spPr>
          <a:xfrm>
            <a:off x="948871" y="5018002"/>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82" name="Text Placeholder 3"/>
          <p:cNvSpPr>
            <a:spLocks noGrp="1"/>
          </p:cNvSpPr>
          <p:nvPr>
            <p:ph type="body" sz="half" idx="21"/>
          </p:nvPr>
        </p:nvSpPr>
        <p:spPr>
          <a:xfrm>
            <a:off x="4707208" y="4582378"/>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83" name="Text Placeholder 3"/>
          <p:cNvSpPr>
            <a:spLocks noGrp="1"/>
          </p:cNvSpPr>
          <p:nvPr>
            <p:ph type="body" sz="half" idx="22"/>
          </p:nvPr>
        </p:nvSpPr>
        <p:spPr>
          <a:xfrm>
            <a:off x="8489705" y="5018002"/>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Tree>
    <p:extLst>
      <p:ext uri="{BB962C8B-B14F-4D97-AF65-F5344CB8AC3E}">
        <p14:creationId xmlns:p14="http://schemas.microsoft.com/office/powerpoint/2010/main" val="16819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5212" y="304800"/>
            <a:ext cx="10058402" cy="1219200"/>
          </a:xfrm>
          <a:prstGeom prst="rect">
            <a:avLst/>
          </a:prstGeom>
        </p:spPr>
        <p:txBody>
          <a:bodyPr vert="horz" lIns="91440" tIns="45720" rIns="91440" bIns="45720" rtlCol="0" anchor="b">
            <a:normAutofit/>
          </a:bodyPr>
          <a:lstStyle/>
          <a:p>
            <a:r>
              <a:rPr lang="fr-FR" smtClean="0"/>
              <a:t>Modifiez le style du titre</a:t>
            </a:r>
            <a:endParaRPr/>
          </a:p>
        </p:txBody>
      </p:sp>
      <p:sp>
        <p:nvSpPr>
          <p:cNvPr id="3" name="Text Placeholder 2"/>
          <p:cNvSpPr>
            <a:spLocks noGrp="1"/>
          </p:cNvSpPr>
          <p:nvPr>
            <p:ph type="body" idx="1"/>
          </p:nvPr>
        </p:nvSpPr>
        <p:spPr>
          <a:xfrm>
            <a:off x="1065214" y="1752600"/>
            <a:ext cx="10058400" cy="4229100"/>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2"/>
          </p:nvPr>
        </p:nvSpPr>
        <p:spPr>
          <a:xfrm>
            <a:off x="8075611" y="6019801"/>
            <a:ext cx="1396260" cy="228600"/>
          </a:xfrm>
          <a:prstGeom prst="rect">
            <a:avLst/>
          </a:prstGeom>
        </p:spPr>
        <p:txBody>
          <a:bodyPr vert="horz" lIns="91440" tIns="45720" rIns="91440" bIns="45720" rtlCol="0" anchor="ctr"/>
          <a:lstStyle>
            <a:lvl1pPr algn="l">
              <a:defRPr sz="1000">
                <a:solidFill>
                  <a:schemeClr val="tx1"/>
                </a:solidFill>
              </a:defRPr>
            </a:lvl1pPr>
          </a:lstStyle>
          <a:p>
            <a:fld id="{4CF99945-0A15-4715-AB6C-F5E56CF20F70}" type="datetimeFigureOut">
              <a:rPr lang="en-US"/>
              <a:pPr/>
              <a:t>9/20/2013</a:t>
            </a:fld>
            <a:endParaRPr dirty="0"/>
          </a:p>
        </p:txBody>
      </p:sp>
      <p:sp>
        <p:nvSpPr>
          <p:cNvPr id="5" name="Footer Placeholder 4"/>
          <p:cNvSpPr>
            <a:spLocks noGrp="1"/>
          </p:cNvSpPr>
          <p:nvPr>
            <p:ph type="ftr" sz="quarter" idx="3"/>
          </p:nvPr>
        </p:nvSpPr>
        <p:spPr>
          <a:xfrm>
            <a:off x="1979613" y="6019801"/>
            <a:ext cx="5943600" cy="228600"/>
          </a:xfrm>
          <a:prstGeom prst="rect">
            <a:avLst/>
          </a:prstGeom>
        </p:spPr>
        <p:txBody>
          <a:bodyPr vert="horz" lIns="91440" tIns="45720" rIns="91440" bIns="45720" rtlCol="0" anchor="ctr"/>
          <a:lstStyle>
            <a:lvl1pPr algn="l">
              <a:defRPr sz="1000">
                <a:solidFill>
                  <a:schemeClr val="tx1"/>
                </a:solidFill>
              </a:defRPr>
            </a:lvl1pPr>
          </a:lstStyle>
          <a:p>
            <a:endParaRPr dirty="0"/>
          </a:p>
        </p:txBody>
      </p:sp>
      <p:sp>
        <p:nvSpPr>
          <p:cNvPr id="6" name="Slide Number Placeholder 5"/>
          <p:cNvSpPr>
            <a:spLocks noGrp="1"/>
          </p:cNvSpPr>
          <p:nvPr>
            <p:ph type="sldNum" sz="quarter" idx="4"/>
          </p:nvPr>
        </p:nvSpPr>
        <p:spPr>
          <a:xfrm>
            <a:off x="1065213" y="6019801"/>
            <a:ext cx="762000" cy="228600"/>
          </a:xfrm>
          <a:prstGeom prst="rect">
            <a:avLst/>
          </a:prstGeom>
        </p:spPr>
        <p:txBody>
          <a:bodyPr vert="horz" lIns="91440" tIns="45720" rIns="91440" bIns="45720" rtlCol="0" anchor="ctr"/>
          <a:lstStyle>
            <a:lvl1pPr algn="l">
              <a:defRPr sz="1000">
                <a:solidFill>
                  <a:schemeClr val="tx1"/>
                </a:solidFill>
              </a:defRPr>
            </a:lvl1pPr>
          </a:lstStyle>
          <a:p>
            <a:fld id="{022B156B-59AE-415F-B24B-8756D48BB977}" type="slidenum">
              <a:rPr/>
              <a:pPr/>
              <a:t>‹N°›</a:t>
            </a:fld>
            <a:endParaRPr dirty="0"/>
          </a:p>
        </p:txBody>
      </p:sp>
    </p:spTree>
    <p:extLst>
      <p:ext uri="{BB962C8B-B14F-4D97-AF65-F5344CB8AC3E}">
        <p14:creationId xmlns:p14="http://schemas.microsoft.com/office/powerpoint/2010/main" val="13006304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 id="2147483656" r:id="rId11"/>
    <p:sldLayoutId id="2147483657" r:id="rId12"/>
    <p:sldLayoutId id="2147483658" r:id="rId13"/>
    <p:sldLayoutId id="2147483659" r:id="rId14"/>
  </p:sldLayoutIdLst>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xStyles>
    <p:titleStyle>
      <a:lvl1pPr algn="l" defTabSz="914400" rtl="0" eaLnBrk="1" latinLnBrk="0" hangingPunct="1">
        <a:lnSpc>
          <a:spcPct val="90000"/>
        </a:lnSpc>
        <a:spcBef>
          <a:spcPct val="0"/>
        </a:spcBef>
        <a:buNone/>
        <a:defRPr sz="3600" kern="1200">
          <a:solidFill>
            <a:schemeClr val="tx1">
              <a:lumMod val="50000"/>
            </a:schemeClr>
          </a:solidFill>
          <a:latin typeface="+mj-lt"/>
          <a:ea typeface="+mj-ea"/>
          <a:cs typeface="+mj-cs"/>
        </a:defRPr>
      </a:lvl1pPr>
    </p:titleStyle>
    <p:bodyStyle>
      <a:lvl1pPr marL="347472" indent="-347472" algn="l" defTabSz="914400" rtl="0" eaLnBrk="1" latinLnBrk="0" hangingPunct="1">
        <a:lnSpc>
          <a:spcPct val="100000"/>
        </a:lnSpc>
        <a:spcBef>
          <a:spcPts val="1800"/>
        </a:spcBef>
        <a:buFont typeface="Arial" panose="020B0604020202020204" pitchFamily="34" charset="0"/>
        <a:buChar char="•"/>
        <a:defRPr sz="2400" kern="1200">
          <a:solidFill>
            <a:schemeClr val="tx1"/>
          </a:solidFill>
          <a:latin typeface="+mn-lt"/>
          <a:ea typeface="+mn-ea"/>
          <a:cs typeface="+mn-cs"/>
        </a:defRPr>
      </a:lvl1pPr>
      <a:lvl2pPr marL="740664" indent="-283464" algn="l" defTabSz="914400" rtl="0" eaLnBrk="1" latinLnBrk="0" hangingPunct="1">
        <a:lnSpc>
          <a:spcPct val="100000"/>
        </a:lnSpc>
        <a:spcBef>
          <a:spcPts val="12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40">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tags" Target="../tags/tag23.xml"/><Relationship Id="rId7" Type="http://schemas.microsoft.com/office/2007/relationships/hdphoto" Target="../media/hdphoto1.wdp"/><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media/image39.png"/><Relationship Id="rId5" Type="http://schemas.openxmlformats.org/officeDocument/2006/relationships/notesSlide" Target="../notesSlides/notesSlide10.xml"/><Relationship Id="rId4"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7.WMF"/><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4.xml"/><Relationship Id="rId1" Type="http://schemas.openxmlformats.org/officeDocument/2006/relationships/tags" Target="../tags/tag13.x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8" Type="http://schemas.openxmlformats.org/officeDocument/2006/relationships/image" Target="../media/image11.WMF"/><Relationship Id="rId13" Type="http://schemas.openxmlformats.org/officeDocument/2006/relationships/image" Target="../media/image16.WMF"/><Relationship Id="rId3" Type="http://schemas.openxmlformats.org/officeDocument/2006/relationships/slideLayout" Target="../slideLayouts/slideLayout2.xml"/><Relationship Id="rId7" Type="http://schemas.openxmlformats.org/officeDocument/2006/relationships/image" Target="../media/image10.WMF"/><Relationship Id="rId12" Type="http://schemas.openxmlformats.org/officeDocument/2006/relationships/image" Target="../media/image15.WMF"/><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9.WMF"/><Relationship Id="rId11" Type="http://schemas.openxmlformats.org/officeDocument/2006/relationships/image" Target="../media/image14.PNG"/><Relationship Id="rId5" Type="http://schemas.openxmlformats.org/officeDocument/2006/relationships/image" Target="../media/image8.WMF"/><Relationship Id="rId10" Type="http://schemas.openxmlformats.org/officeDocument/2006/relationships/image" Target="../media/image13.WMF"/><Relationship Id="rId4" Type="http://schemas.openxmlformats.org/officeDocument/2006/relationships/notesSlide" Target="../notesSlides/notesSlide8.xml"/><Relationship Id="rId9" Type="http://schemas.openxmlformats.org/officeDocument/2006/relationships/image" Target="../media/image12.WMF"/></Relationships>
</file>

<file path=ppt/slides/_rels/slide9.xml.rels><?xml version="1.0" encoding="UTF-8" standalone="yes"?>
<Relationships xmlns="http://schemas.openxmlformats.org/package/2006/relationships"><Relationship Id="rId8" Type="http://schemas.openxmlformats.org/officeDocument/2006/relationships/image" Target="../media/image18.WMF"/><Relationship Id="rId13" Type="http://schemas.openxmlformats.org/officeDocument/2006/relationships/image" Target="../media/image22.WMF"/><Relationship Id="rId18" Type="http://schemas.openxmlformats.org/officeDocument/2006/relationships/image" Target="../media/image27.WMF"/><Relationship Id="rId26" Type="http://schemas.openxmlformats.org/officeDocument/2006/relationships/image" Target="../media/image35.WMF"/><Relationship Id="rId3" Type="http://schemas.openxmlformats.org/officeDocument/2006/relationships/tags" Target="../tags/tag19.xml"/><Relationship Id="rId21" Type="http://schemas.openxmlformats.org/officeDocument/2006/relationships/image" Target="../media/image30.WMF"/><Relationship Id="rId7" Type="http://schemas.openxmlformats.org/officeDocument/2006/relationships/image" Target="../media/image17.WMF"/><Relationship Id="rId12" Type="http://schemas.openxmlformats.org/officeDocument/2006/relationships/image" Target="../media/image21.WMF"/><Relationship Id="rId17" Type="http://schemas.openxmlformats.org/officeDocument/2006/relationships/image" Target="../media/image26.WMF"/><Relationship Id="rId25" Type="http://schemas.openxmlformats.org/officeDocument/2006/relationships/image" Target="../media/image34.WMF"/><Relationship Id="rId2" Type="http://schemas.openxmlformats.org/officeDocument/2006/relationships/tags" Target="../tags/tag18.xml"/><Relationship Id="rId16" Type="http://schemas.openxmlformats.org/officeDocument/2006/relationships/image" Target="../media/image25.WMF"/><Relationship Id="rId20" Type="http://schemas.openxmlformats.org/officeDocument/2006/relationships/image" Target="../media/image29.WMF"/><Relationship Id="rId29" Type="http://schemas.openxmlformats.org/officeDocument/2006/relationships/image" Target="../media/image38.WMF"/><Relationship Id="rId1" Type="http://schemas.openxmlformats.org/officeDocument/2006/relationships/tags" Target="../tags/tag17.xml"/><Relationship Id="rId6" Type="http://schemas.openxmlformats.org/officeDocument/2006/relationships/notesSlide" Target="../notesSlides/notesSlide9.xml"/><Relationship Id="rId11" Type="http://schemas.openxmlformats.org/officeDocument/2006/relationships/image" Target="../media/image20.WMF"/><Relationship Id="rId24" Type="http://schemas.openxmlformats.org/officeDocument/2006/relationships/image" Target="../media/image33.WMF"/><Relationship Id="rId5" Type="http://schemas.openxmlformats.org/officeDocument/2006/relationships/slideLayout" Target="../slideLayouts/slideLayout2.xml"/><Relationship Id="rId15" Type="http://schemas.openxmlformats.org/officeDocument/2006/relationships/image" Target="../media/image24.WMF"/><Relationship Id="rId23" Type="http://schemas.openxmlformats.org/officeDocument/2006/relationships/image" Target="../media/image32.WMF"/><Relationship Id="rId28" Type="http://schemas.openxmlformats.org/officeDocument/2006/relationships/image" Target="../media/image37.WMF"/><Relationship Id="rId10" Type="http://schemas.openxmlformats.org/officeDocument/2006/relationships/image" Target="../media/image19.WMF"/><Relationship Id="rId19" Type="http://schemas.openxmlformats.org/officeDocument/2006/relationships/image" Target="../media/image28.WMF"/><Relationship Id="rId4" Type="http://schemas.openxmlformats.org/officeDocument/2006/relationships/tags" Target="../tags/tag20.xml"/><Relationship Id="rId9" Type="http://schemas.openxmlformats.org/officeDocument/2006/relationships/image" Target="../media/image12.WMF"/><Relationship Id="rId14" Type="http://schemas.openxmlformats.org/officeDocument/2006/relationships/image" Target="../media/image23.WMF"/><Relationship Id="rId22" Type="http://schemas.openxmlformats.org/officeDocument/2006/relationships/image" Target="../media/image31.WMF"/><Relationship Id="rId27" Type="http://schemas.openxmlformats.org/officeDocument/2006/relationships/image" Target="../media/image36.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custDataLst>
              <p:tags r:id="rId1"/>
            </p:custDataLst>
          </p:nvPr>
        </p:nvSpPr>
        <p:spPr>
          <a:xfrm>
            <a:off x="3037114" y="1752600"/>
            <a:ext cx="8086499" cy="1828800"/>
          </a:xfrm>
        </p:spPr>
        <p:txBody>
          <a:bodyPr>
            <a:normAutofit fontScale="90000"/>
          </a:bodyPr>
          <a:lstStyle/>
          <a:p>
            <a:r>
              <a:rPr lang="fr-FR" noProof="1" smtClean="0"/>
              <a:t>Comprendre les changements climatiques</a:t>
            </a:r>
            <a:endParaRPr lang="fr-FR" noProof="1"/>
          </a:p>
        </p:txBody>
      </p:sp>
      <p:sp>
        <p:nvSpPr>
          <p:cNvPr id="3" name="Sous-titre 2"/>
          <p:cNvSpPr>
            <a:spLocks noGrp="1"/>
          </p:cNvSpPr>
          <p:nvPr>
            <p:ph type="subTitle" idx="1"/>
            <p:custDataLst>
              <p:tags r:id="rId2"/>
            </p:custDataLst>
          </p:nvPr>
        </p:nvSpPr>
        <p:spPr/>
        <p:txBody>
          <a:bodyPr>
            <a:normAutofit/>
          </a:bodyPr>
          <a:lstStyle/>
          <a:p>
            <a:r>
              <a:rPr lang="fr-FR" sz="3200" noProof="1">
                <a:solidFill>
                  <a:schemeClr val="tx1">
                    <a:lumMod val="50000"/>
                  </a:schemeClr>
                </a:solidFill>
                <a:latin typeface="Calibri" panose="020F0502020204030204" pitchFamily="34" charset="0"/>
              </a:rPr>
              <a:t>L</a:t>
            </a:r>
            <a:r>
              <a:rPr lang="fr-FR" sz="3200" noProof="1" smtClean="0">
                <a:solidFill>
                  <a:schemeClr val="tx1">
                    <a:lumMod val="50000"/>
                  </a:schemeClr>
                </a:solidFill>
                <a:latin typeface="Calibri" panose="020F0502020204030204" pitchFamily="34" charset="0"/>
              </a:rPr>
              <a:t>es conséquences</a:t>
            </a:r>
          </a:p>
          <a:p>
            <a:endParaRPr lang="fr-FR" noProof="1"/>
          </a:p>
        </p:txBody>
      </p:sp>
    </p:spTree>
    <p:extLst>
      <p:ext uri="{BB962C8B-B14F-4D97-AF65-F5344CB8AC3E}">
        <p14:creationId xmlns:p14="http://schemas.microsoft.com/office/powerpoint/2010/main" val="853606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6">
            <a:alphaModFix amt="80000"/>
            <a:lum/>
            <a:extLst>
              <a:ext uri="{BEBA8EAE-BF5A-486C-A8C5-ECC9F3942E4B}">
                <a14:imgProps xmlns:a14="http://schemas.microsoft.com/office/drawing/2010/main">
                  <a14:imgLayer r:embed="rId7">
                    <a14:imgEffect>
                      <a14:saturation sat="70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5" name="Espace réservé du contenu 13"/>
          <p:cNvSpPr txBox="1">
            <a:spLocks/>
          </p:cNvSpPr>
          <p:nvPr>
            <p:custDataLst>
              <p:tags r:id="rId1"/>
            </p:custDataLst>
          </p:nvPr>
        </p:nvSpPr>
        <p:spPr>
          <a:xfrm>
            <a:off x="2808397" y="2286855"/>
            <a:ext cx="9383603" cy="4229100"/>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100000"/>
              </a:lnSpc>
              <a:spcBef>
                <a:spcPts val="12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8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6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6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6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6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600"/>
              </a:spcBef>
              <a:buFont typeface="Arial" panose="020B0604020202020204" pitchFamily="34" charset="0"/>
              <a:buNone/>
              <a:defRPr sz="1600" kern="1200" baseline="0">
                <a:solidFill>
                  <a:schemeClr val="tx1">
                    <a:tint val="75000"/>
                  </a:schemeClr>
                </a:solidFill>
                <a:latin typeface="+mn-lt"/>
                <a:ea typeface="+mn-ea"/>
                <a:cs typeface="+mn-cs"/>
              </a:defRPr>
            </a:lvl8pPr>
            <a:lvl9pPr marL="3657600" indent="0" algn="l" defTabSz="914400" rtl="0" eaLnBrk="1" latinLnBrk="0" hangingPunct="1">
              <a:lnSpc>
                <a:spcPct val="90000"/>
              </a:lnSpc>
              <a:spcBef>
                <a:spcPts val="600"/>
              </a:spcBef>
              <a:buFont typeface="Arial" panose="020B0604020202020204" pitchFamily="34" charset="0"/>
              <a:buNone/>
              <a:defRPr sz="1600" kern="1200" baseline="0">
                <a:solidFill>
                  <a:schemeClr val="tx1">
                    <a:tint val="75000"/>
                  </a:schemeClr>
                </a:solidFill>
                <a:latin typeface="+mn-lt"/>
                <a:ea typeface="+mn-ea"/>
                <a:cs typeface="+mn-cs"/>
              </a:defRPr>
            </a:lvl9pPr>
          </a:lstStyle>
          <a:p>
            <a:pPr marL="342900" indent="-342900" algn="just">
              <a:buClr>
                <a:srgbClr val="9A5315"/>
              </a:buClr>
              <a:buFont typeface="Arial" panose="020B0604020202020204" pitchFamily="34" charset="0"/>
              <a:buChar char="•"/>
            </a:pPr>
            <a:endParaRPr lang="fr-FR" noProof="1"/>
          </a:p>
          <a:p>
            <a:pPr marL="342900" indent="-342900" algn="just">
              <a:buClr>
                <a:srgbClr val="9A5315"/>
              </a:buClr>
              <a:buFont typeface="Arial" panose="020B0604020202020204" pitchFamily="34" charset="0"/>
              <a:buChar char="•"/>
            </a:pPr>
            <a:endParaRPr lang="fr-FR" noProof="1" smtClean="0"/>
          </a:p>
          <a:p>
            <a:pPr marL="342900" indent="-342900" algn="just">
              <a:buClr>
                <a:srgbClr val="9A5315"/>
              </a:buClr>
              <a:buFont typeface="Arial" panose="020B0604020202020204" pitchFamily="34" charset="0"/>
              <a:buChar char="•"/>
            </a:pPr>
            <a:endParaRPr lang="fr-FR" noProof="1"/>
          </a:p>
        </p:txBody>
      </p:sp>
      <p:sp>
        <p:nvSpPr>
          <p:cNvPr id="4" name="Espace réservé du contenu 7"/>
          <p:cNvSpPr txBox="1">
            <a:spLocks/>
          </p:cNvSpPr>
          <p:nvPr>
            <p:custDataLst>
              <p:tags r:id="rId2"/>
            </p:custDataLst>
          </p:nvPr>
        </p:nvSpPr>
        <p:spPr>
          <a:xfrm>
            <a:off x="2629128" y="1981200"/>
            <a:ext cx="9562872" cy="4876800"/>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100000"/>
              </a:lnSpc>
              <a:spcBef>
                <a:spcPts val="12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8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6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6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6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6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600"/>
              </a:spcBef>
              <a:buFont typeface="Arial" panose="020B0604020202020204" pitchFamily="34" charset="0"/>
              <a:buNone/>
              <a:defRPr sz="1600" kern="1200" baseline="0">
                <a:solidFill>
                  <a:schemeClr val="tx1">
                    <a:tint val="75000"/>
                  </a:schemeClr>
                </a:solidFill>
                <a:latin typeface="+mn-lt"/>
                <a:ea typeface="+mn-ea"/>
                <a:cs typeface="+mn-cs"/>
              </a:defRPr>
            </a:lvl8pPr>
            <a:lvl9pPr marL="3657600" indent="0" algn="l" defTabSz="914400" rtl="0" eaLnBrk="1" latinLnBrk="0" hangingPunct="1">
              <a:lnSpc>
                <a:spcPct val="90000"/>
              </a:lnSpc>
              <a:spcBef>
                <a:spcPts val="600"/>
              </a:spcBef>
              <a:buFont typeface="Arial" panose="020B0604020202020204" pitchFamily="34" charset="0"/>
              <a:buNone/>
              <a:defRPr sz="1600" kern="1200" baseline="0">
                <a:solidFill>
                  <a:schemeClr val="tx1">
                    <a:tint val="75000"/>
                  </a:schemeClr>
                </a:solidFill>
                <a:latin typeface="+mn-lt"/>
                <a:ea typeface="+mn-ea"/>
                <a:cs typeface="+mn-cs"/>
              </a:defRPr>
            </a:lvl9pPr>
          </a:lstStyle>
          <a:p>
            <a:pPr marL="342900" indent="-342900">
              <a:buFont typeface="Arial" panose="020B0604020202020204" pitchFamily="34" charset="0"/>
              <a:buChar char="•"/>
            </a:pPr>
            <a:r>
              <a:rPr lang="fr-CA" dirty="0">
                <a:solidFill>
                  <a:schemeClr val="tx1">
                    <a:lumMod val="50000"/>
                  </a:schemeClr>
                </a:solidFill>
                <a:latin typeface="Calibri" panose="020F0502020204030204" pitchFamily="34" charset="0"/>
              </a:rPr>
              <a:t>Les conséquences des changements climatiques sont </a:t>
            </a:r>
            <a:r>
              <a:rPr lang="fr-CA" dirty="0" smtClean="0">
                <a:solidFill>
                  <a:schemeClr val="tx1">
                    <a:lumMod val="50000"/>
                  </a:schemeClr>
                </a:solidFill>
                <a:latin typeface="Calibri" panose="020F0502020204030204" pitchFamily="34" charset="0"/>
              </a:rPr>
              <a:t>nombreuses.</a:t>
            </a:r>
          </a:p>
          <a:p>
            <a:pPr marL="342900" indent="-342900">
              <a:buFont typeface="Arial" panose="020B0604020202020204" pitchFamily="34" charset="0"/>
              <a:buChar char="•"/>
            </a:pPr>
            <a:endParaRPr lang="fr-CA" dirty="0">
              <a:solidFill>
                <a:schemeClr val="tx1">
                  <a:lumMod val="50000"/>
                </a:schemeClr>
              </a:solidFill>
              <a:latin typeface="Calibri" panose="020F0502020204030204" pitchFamily="34" charset="0"/>
            </a:endParaRPr>
          </a:p>
          <a:p>
            <a:pPr marL="342900" indent="-342900">
              <a:buFont typeface="Arial" panose="020B0604020202020204" pitchFamily="34" charset="0"/>
              <a:buChar char="•"/>
            </a:pPr>
            <a:r>
              <a:rPr lang="fr-CA" dirty="0" smtClean="0">
                <a:solidFill>
                  <a:schemeClr val="tx1">
                    <a:lumMod val="50000"/>
                  </a:schemeClr>
                </a:solidFill>
                <a:latin typeface="Calibri" panose="020F0502020204030204" pitchFamily="34" charset="0"/>
              </a:rPr>
              <a:t>Les conséquences sont toutes reliées et leurs effets s’accumulent et s’amplifient (cercle vicieux).</a:t>
            </a:r>
          </a:p>
          <a:p>
            <a:pPr marL="342900" indent="-342900">
              <a:buFont typeface="Arial" panose="020B0604020202020204" pitchFamily="34" charset="0"/>
              <a:buChar char="•"/>
            </a:pPr>
            <a:endParaRPr lang="fr-CA" dirty="0">
              <a:solidFill>
                <a:schemeClr val="tx1">
                  <a:lumMod val="50000"/>
                </a:schemeClr>
              </a:solidFill>
              <a:latin typeface="Calibri" panose="020F0502020204030204" pitchFamily="34" charset="0"/>
            </a:endParaRPr>
          </a:p>
          <a:p>
            <a:pPr marL="342900" indent="-342900">
              <a:buFont typeface="Arial" panose="020B0604020202020204" pitchFamily="34" charset="0"/>
              <a:buChar char="•"/>
            </a:pPr>
            <a:r>
              <a:rPr lang="fr-CA" dirty="0" smtClean="0">
                <a:solidFill>
                  <a:schemeClr val="tx1">
                    <a:lumMod val="50000"/>
                  </a:schemeClr>
                </a:solidFill>
                <a:latin typeface="Calibri" panose="020F0502020204030204" pitchFamily="34" charset="0"/>
              </a:rPr>
              <a:t>Les êtres vivants sont directement menacés par les changements climatiques</a:t>
            </a:r>
          </a:p>
          <a:p>
            <a:pPr marL="342900" indent="-342900">
              <a:buFont typeface="Arial" panose="020B0604020202020204" pitchFamily="34" charset="0"/>
              <a:buChar char="•"/>
            </a:pPr>
            <a:endParaRPr lang="fr-CA" dirty="0">
              <a:solidFill>
                <a:schemeClr val="tx1">
                  <a:lumMod val="50000"/>
                </a:schemeClr>
              </a:solidFill>
              <a:latin typeface="Calibri" panose="020F0502020204030204" pitchFamily="34" charset="0"/>
            </a:endParaRPr>
          </a:p>
          <a:p>
            <a:pPr marL="342900" indent="-342900">
              <a:buFont typeface="Arial" panose="020B0604020202020204" pitchFamily="34" charset="0"/>
              <a:buChar char="•"/>
            </a:pPr>
            <a:r>
              <a:rPr lang="fr-CA" dirty="0" smtClean="0">
                <a:solidFill>
                  <a:schemeClr val="tx1">
                    <a:lumMod val="50000"/>
                  </a:schemeClr>
                </a:solidFill>
                <a:latin typeface="Calibri" panose="020F0502020204030204" pitchFamily="34" charset="0"/>
              </a:rPr>
              <a:t>L’être humain doit se comporter autrement pour s’adapter aux changements climatiques.</a:t>
            </a:r>
            <a:endParaRPr lang="fr-CA" dirty="0">
              <a:solidFill>
                <a:schemeClr val="tx1">
                  <a:lumMod val="50000"/>
                </a:schemeClr>
              </a:solidFill>
              <a:latin typeface="Calibri" panose="020F0502020204030204" pitchFamily="34" charset="0"/>
            </a:endParaRPr>
          </a:p>
          <a:p>
            <a:pPr marL="342900" indent="-342900">
              <a:buFont typeface="Arial" panose="020B0604020202020204" pitchFamily="34" charset="0"/>
              <a:buChar char="•"/>
            </a:pPr>
            <a:endParaRPr lang="fr-CA" dirty="0">
              <a:solidFill>
                <a:schemeClr val="tx1">
                  <a:lumMod val="50000"/>
                </a:schemeClr>
              </a:solidFill>
            </a:endParaRPr>
          </a:p>
          <a:p>
            <a:endParaRPr lang="fr-CA" dirty="0">
              <a:solidFill>
                <a:schemeClr val="tx1">
                  <a:lumMod val="50000"/>
                </a:schemeClr>
              </a:solidFill>
            </a:endParaRPr>
          </a:p>
        </p:txBody>
      </p:sp>
      <p:sp>
        <p:nvSpPr>
          <p:cNvPr id="7" name="Titre 12"/>
          <p:cNvSpPr>
            <a:spLocks noGrp="1"/>
          </p:cNvSpPr>
          <p:nvPr>
            <p:ph type="title"/>
            <p:custDataLst>
              <p:tags r:id="rId3"/>
            </p:custDataLst>
          </p:nvPr>
        </p:nvSpPr>
        <p:spPr>
          <a:xfrm>
            <a:off x="1065211" y="304800"/>
            <a:ext cx="10946679" cy="1219200"/>
          </a:xfrm>
        </p:spPr>
        <p:txBody>
          <a:bodyPr>
            <a:noAutofit/>
          </a:bodyPr>
          <a:lstStyle/>
          <a:p>
            <a:pPr algn="ctr"/>
            <a:r>
              <a:rPr lang="fr-FR" sz="4800" noProof="1" smtClean="0"/>
              <a:t>Les changements climatiques :</a:t>
            </a:r>
            <a:br>
              <a:rPr lang="fr-FR" sz="4800" noProof="1" smtClean="0"/>
            </a:br>
            <a:r>
              <a:rPr lang="fr-FR" sz="4800" noProof="1"/>
              <a:t>l</a:t>
            </a:r>
            <a:r>
              <a:rPr lang="fr-FR" sz="4800" noProof="1" smtClean="0"/>
              <a:t>es conséquences</a:t>
            </a:r>
            <a:endParaRPr lang="fr-FR" sz="4800" noProof="1"/>
          </a:p>
        </p:txBody>
      </p:sp>
    </p:spTree>
    <p:extLst>
      <p:ext uri="{BB962C8B-B14F-4D97-AF65-F5344CB8AC3E}">
        <p14:creationId xmlns:p14="http://schemas.microsoft.com/office/powerpoint/2010/main" val="1805748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fade">
                                      <p:cBhvr>
                                        <p:cTn id="17" dur="500"/>
                                        <p:tgtEl>
                                          <p:spTgt spid="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6" end="6"/>
                                            </p:txEl>
                                          </p:spTgt>
                                        </p:tgtEl>
                                        <p:attrNameLst>
                                          <p:attrName>style.visibility</p:attrName>
                                        </p:attrNameLst>
                                      </p:cBhvr>
                                      <p:to>
                                        <p:strVal val="visible"/>
                                      </p:to>
                                    </p:set>
                                    <p:animEffect transition="in" filter="fade">
                                      <p:cBhvr>
                                        <p:cTn id="22"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contenu 7"/>
          <p:cNvSpPr>
            <a:spLocks noGrp="1"/>
          </p:cNvSpPr>
          <p:nvPr>
            <p:ph idx="1"/>
            <p:custDataLst>
              <p:tags r:id="rId1"/>
            </p:custDataLst>
          </p:nvPr>
        </p:nvSpPr>
        <p:spPr/>
        <p:txBody>
          <a:bodyPr/>
          <a:lstStyle/>
          <a:p>
            <a:r>
              <a:rPr lang="fr-CA" dirty="0" smtClean="0">
                <a:solidFill>
                  <a:schemeClr val="tx1">
                    <a:lumMod val="50000"/>
                  </a:schemeClr>
                </a:solidFill>
                <a:latin typeface="Calibri" panose="020F0502020204030204" pitchFamily="34" charset="0"/>
              </a:rPr>
              <a:t>Les conséquences sont très nombreuses :</a:t>
            </a:r>
          </a:p>
          <a:p>
            <a:endParaRPr lang="fr-CA" dirty="0">
              <a:solidFill>
                <a:schemeClr val="tx1">
                  <a:lumMod val="50000"/>
                </a:schemeClr>
              </a:solidFill>
            </a:endParaRPr>
          </a:p>
        </p:txBody>
      </p:sp>
      <p:sp>
        <p:nvSpPr>
          <p:cNvPr id="6" name="Titre 12"/>
          <p:cNvSpPr>
            <a:spLocks noGrp="1"/>
          </p:cNvSpPr>
          <p:nvPr>
            <p:ph type="title"/>
            <p:custDataLst>
              <p:tags r:id="rId2"/>
            </p:custDataLst>
          </p:nvPr>
        </p:nvSpPr>
        <p:spPr>
          <a:xfrm>
            <a:off x="1065211" y="304800"/>
            <a:ext cx="10946679" cy="1219200"/>
          </a:xfrm>
        </p:spPr>
        <p:txBody>
          <a:bodyPr>
            <a:noAutofit/>
          </a:bodyPr>
          <a:lstStyle/>
          <a:p>
            <a:pPr algn="ctr"/>
            <a:r>
              <a:rPr lang="fr-FR" sz="4800" noProof="1" smtClean="0"/>
              <a:t>Les changements climatiques :</a:t>
            </a:r>
            <a:br>
              <a:rPr lang="fr-FR" sz="4800" noProof="1" smtClean="0"/>
            </a:br>
            <a:r>
              <a:rPr lang="fr-FR" sz="4800" noProof="1"/>
              <a:t>l</a:t>
            </a:r>
            <a:r>
              <a:rPr lang="fr-FR" sz="4800" noProof="1" smtClean="0"/>
              <a:t>es conséquences</a:t>
            </a:r>
            <a:endParaRPr lang="fr-FR" sz="4800" noProof="1"/>
          </a:p>
        </p:txBody>
      </p:sp>
      <p:sp>
        <p:nvSpPr>
          <p:cNvPr id="2" name="Cylindre 1"/>
          <p:cNvSpPr/>
          <p:nvPr/>
        </p:nvSpPr>
        <p:spPr>
          <a:xfrm>
            <a:off x="9296378" y="2312565"/>
            <a:ext cx="277586" cy="3290206"/>
          </a:xfrm>
          <a:prstGeom prst="can">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fr-CA" dirty="0"/>
          </a:p>
        </p:txBody>
      </p:sp>
      <p:sp>
        <p:nvSpPr>
          <p:cNvPr id="3" name="Ellipse 2"/>
          <p:cNvSpPr/>
          <p:nvPr/>
        </p:nvSpPr>
        <p:spPr>
          <a:xfrm>
            <a:off x="8810081" y="4587679"/>
            <a:ext cx="1250179" cy="1175657"/>
          </a:xfrm>
          <a:prstGeom prst="ellips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fr-CA" dirty="0"/>
          </a:p>
        </p:txBody>
      </p:sp>
      <p:sp>
        <p:nvSpPr>
          <p:cNvPr id="4" name="ZoneTexte 3"/>
          <p:cNvSpPr txBox="1"/>
          <p:nvPr/>
        </p:nvSpPr>
        <p:spPr>
          <a:xfrm>
            <a:off x="1065211" y="1752600"/>
            <a:ext cx="7084178" cy="3046988"/>
          </a:xfrm>
          <a:prstGeom prst="rect">
            <a:avLst/>
          </a:prstGeom>
          <a:noFill/>
        </p:spPr>
        <p:txBody>
          <a:bodyPr wrap="square" rtlCol="0">
            <a:spAutoFit/>
          </a:bodyPr>
          <a:lstStyle/>
          <a:p>
            <a:pPr marL="342900" indent="-342900">
              <a:buFont typeface="Arial" panose="020B0604020202020204" pitchFamily="34" charset="0"/>
              <a:buChar char="•"/>
            </a:pPr>
            <a:r>
              <a:rPr lang="fr-CA" sz="2400" dirty="0" smtClean="0">
                <a:solidFill>
                  <a:schemeClr val="tx1">
                    <a:lumMod val="50000"/>
                  </a:schemeClr>
                </a:solidFill>
                <a:latin typeface="Calibri" panose="020F0502020204030204" pitchFamily="34" charset="0"/>
              </a:rPr>
              <a:t>Hausse des températures atmosphériques et océaniques</a:t>
            </a:r>
          </a:p>
          <a:p>
            <a:pPr marL="342900" indent="-342900">
              <a:buFont typeface="Arial" panose="020B0604020202020204" pitchFamily="34" charset="0"/>
              <a:buChar char="•"/>
            </a:pPr>
            <a:endParaRPr lang="fr-CA" sz="2400" dirty="0">
              <a:solidFill>
                <a:schemeClr val="tx1">
                  <a:lumMod val="50000"/>
                </a:schemeClr>
              </a:solidFill>
            </a:endParaRPr>
          </a:p>
          <a:p>
            <a:pPr marL="342900" indent="-342900">
              <a:buFont typeface="Arial" panose="020B0604020202020204" pitchFamily="34" charset="0"/>
              <a:buChar char="•"/>
            </a:pPr>
            <a:endParaRPr lang="fr-CA" sz="2400" dirty="0" smtClean="0">
              <a:solidFill>
                <a:schemeClr val="tx1">
                  <a:lumMod val="50000"/>
                </a:schemeClr>
              </a:solidFill>
            </a:endParaRPr>
          </a:p>
          <a:p>
            <a:pPr marL="342900" indent="-342900">
              <a:buFont typeface="Arial" panose="020B0604020202020204" pitchFamily="34" charset="0"/>
              <a:buChar char="•"/>
            </a:pPr>
            <a:endParaRPr lang="fr-CA" sz="2400" dirty="0">
              <a:solidFill>
                <a:schemeClr val="tx1">
                  <a:lumMod val="50000"/>
                </a:schemeClr>
              </a:solidFill>
            </a:endParaRPr>
          </a:p>
          <a:p>
            <a:pPr marL="342900" indent="-342900">
              <a:buFont typeface="Arial" panose="020B0604020202020204" pitchFamily="34" charset="0"/>
              <a:buChar char="•"/>
            </a:pPr>
            <a:endParaRPr lang="fr-CA" sz="2400" dirty="0" smtClean="0">
              <a:solidFill>
                <a:schemeClr val="tx1">
                  <a:lumMod val="50000"/>
                </a:schemeClr>
              </a:solidFill>
            </a:endParaRPr>
          </a:p>
          <a:p>
            <a:pPr marL="342900" indent="-342900">
              <a:buFont typeface="Arial" panose="020B0604020202020204" pitchFamily="34" charset="0"/>
              <a:buChar char="•"/>
            </a:pPr>
            <a:endParaRPr lang="fr-CA" sz="2400" dirty="0">
              <a:solidFill>
                <a:schemeClr val="tx1">
                  <a:lumMod val="50000"/>
                </a:schemeClr>
              </a:solidFill>
            </a:endParaRPr>
          </a:p>
          <a:p>
            <a:r>
              <a:rPr lang="fr-CA" sz="2400" dirty="0" smtClean="0">
                <a:solidFill>
                  <a:schemeClr val="tx1">
                    <a:lumMod val="50000"/>
                  </a:schemeClr>
                </a:solidFill>
              </a:rPr>
              <a:t>			</a:t>
            </a:r>
            <a:r>
              <a:rPr lang="fr-CA" dirty="0" smtClean="0">
                <a:solidFill>
                  <a:schemeClr val="tx1">
                    <a:lumMod val="50000"/>
                  </a:schemeClr>
                </a:solidFill>
                <a:latin typeface="Calibri" panose="020F0502020204030204" pitchFamily="34" charset="0"/>
              </a:rPr>
              <a:t>Vidéo « 7-NASA »</a:t>
            </a:r>
            <a:endParaRPr lang="fr-CA" sz="2400" dirty="0">
              <a:solidFill>
                <a:schemeClr val="tx1">
                  <a:lumMod val="50000"/>
                </a:schemeClr>
              </a:solidFill>
              <a:latin typeface="Calibri" panose="020F0502020204030204" pitchFamily="34" charset="0"/>
            </a:endParaRPr>
          </a:p>
        </p:txBody>
      </p:sp>
      <p:sp>
        <p:nvSpPr>
          <p:cNvPr id="5" name="ZoneTexte 4"/>
          <p:cNvSpPr txBox="1"/>
          <p:nvPr/>
        </p:nvSpPr>
        <p:spPr>
          <a:xfrm>
            <a:off x="10546557" y="2249944"/>
            <a:ext cx="939590" cy="1600438"/>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+2°C</a:t>
            </a:r>
          </a:p>
          <a:p>
            <a:endParaRPr lang="fr-CA" dirty="0"/>
          </a:p>
          <a:p>
            <a:endParaRPr lang="fr-CA" dirty="0" smtClean="0"/>
          </a:p>
          <a:p>
            <a:endParaRPr lang="fr-CA" dirty="0" smtClean="0"/>
          </a:p>
          <a:p>
            <a:r>
              <a:rPr lang="fr-CA" sz="2200" dirty="0" smtClean="0">
                <a:solidFill>
                  <a:schemeClr val="tx1">
                    <a:lumMod val="50000"/>
                  </a:schemeClr>
                </a:solidFill>
                <a:latin typeface="Calibri" panose="020F0502020204030204" pitchFamily="34" charset="0"/>
              </a:rPr>
              <a:t>+1°C </a:t>
            </a:r>
            <a:endParaRPr lang="fr-CA" sz="2200" dirty="0">
              <a:solidFill>
                <a:schemeClr val="tx1">
                  <a:lumMod val="50000"/>
                </a:schemeClr>
              </a:solidFill>
              <a:latin typeface="Calibri" panose="020F0502020204030204" pitchFamily="34" charset="0"/>
            </a:endParaRPr>
          </a:p>
        </p:txBody>
      </p:sp>
      <p:sp>
        <p:nvSpPr>
          <p:cNvPr id="7" name="ZoneTexte 6"/>
          <p:cNvSpPr txBox="1"/>
          <p:nvPr/>
        </p:nvSpPr>
        <p:spPr>
          <a:xfrm>
            <a:off x="8240865" y="4354772"/>
            <a:ext cx="885435"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1968 </a:t>
            </a:r>
            <a:endParaRPr lang="fr-CA" sz="2200" dirty="0">
              <a:solidFill>
                <a:schemeClr val="tx1">
                  <a:lumMod val="50000"/>
                </a:schemeClr>
              </a:solidFill>
              <a:latin typeface="Calibri" panose="020F0502020204030204" pitchFamily="34" charset="0"/>
            </a:endParaRPr>
          </a:p>
        </p:txBody>
      </p:sp>
      <p:sp>
        <p:nvSpPr>
          <p:cNvPr id="9" name="ZoneTexte 8"/>
          <p:cNvSpPr txBox="1"/>
          <p:nvPr/>
        </p:nvSpPr>
        <p:spPr>
          <a:xfrm>
            <a:off x="8240896" y="2295208"/>
            <a:ext cx="900425" cy="707886"/>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2011</a:t>
            </a:r>
            <a:endParaRPr lang="fr-CA" sz="2200" dirty="0">
              <a:solidFill>
                <a:schemeClr val="tx1">
                  <a:lumMod val="50000"/>
                </a:schemeClr>
              </a:solidFill>
              <a:latin typeface="Calibri" panose="020F0502020204030204" pitchFamily="34" charset="0"/>
            </a:endParaRPr>
          </a:p>
          <a:p>
            <a:endParaRPr lang="fr-CA" dirty="0">
              <a:solidFill>
                <a:schemeClr val="tx1">
                  <a:lumMod val="50000"/>
                </a:schemeClr>
              </a:solidFill>
            </a:endParaRPr>
          </a:p>
        </p:txBody>
      </p:sp>
    </p:spTree>
    <p:extLst>
      <p:ext uri="{BB962C8B-B14F-4D97-AF65-F5344CB8AC3E}">
        <p14:creationId xmlns:p14="http://schemas.microsoft.com/office/powerpoint/2010/main" val="2213637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8">
                                            <p:txEl>
                                              <p:pRg st="0" end="0"/>
                                            </p:txEl>
                                          </p:spTgt>
                                        </p:tgtEl>
                                      </p:cBhvr>
                                    </p:animEffect>
                                    <p:set>
                                      <p:cBhvr>
                                        <p:cTn id="12" dur="1" fill="hold">
                                          <p:stCondLst>
                                            <p:cond delay="499"/>
                                          </p:stCondLst>
                                        </p:cTn>
                                        <p:tgtEl>
                                          <p:spTgt spid="8">
                                            <p:txEl>
                                              <p:pRg st="0" end="0"/>
                                            </p:txEl>
                                          </p:spTgt>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750"/>
                                        <p:tgtEl>
                                          <p:spTgt spid="7"/>
                                        </p:tgtEl>
                                      </p:cBhvr>
                                    </p:animEffect>
                                  </p:childTnLst>
                                </p:cTn>
                              </p:par>
                              <p:par>
                                <p:cTn id="22" presetID="22" presetClass="entr" presetSubtype="4" fill="hold" grpId="0" nodeType="withEffect">
                                  <p:stCondLst>
                                    <p:cond delay="500"/>
                                  </p:stCondLst>
                                  <p:childTnLst>
                                    <p:set>
                                      <p:cBhvr>
                                        <p:cTn id="23" dur="1" fill="hold">
                                          <p:stCondLst>
                                            <p:cond delay="0"/>
                                          </p:stCondLst>
                                        </p:cTn>
                                        <p:tgtEl>
                                          <p:spTgt spid="2"/>
                                        </p:tgtEl>
                                        <p:attrNameLst>
                                          <p:attrName>style.visibility</p:attrName>
                                        </p:attrNameLst>
                                      </p:cBhvr>
                                      <p:to>
                                        <p:strVal val="visible"/>
                                      </p:to>
                                    </p:set>
                                    <p:animEffect transition="in" filter="wipe(down)">
                                      <p:cBhvr>
                                        <p:cTn id="24" dur="2500"/>
                                        <p:tgtEl>
                                          <p:spTgt spid="2"/>
                                        </p:tgtEl>
                                      </p:cBhvr>
                                    </p:animEffect>
                                  </p:childTnLst>
                                </p:cTn>
                              </p:par>
                              <p:par>
                                <p:cTn id="25" presetID="10" presetClass="entr" presetSubtype="0" fill="hold" nodeType="withEffect">
                                  <p:stCondLst>
                                    <p:cond delay="150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par>
                                <p:cTn id="28" presetID="10" presetClass="entr" presetSubtype="0" fill="hold" nodeType="withEffect">
                                  <p:stCondLst>
                                    <p:cond delay="2500"/>
                                  </p:stCondLst>
                                  <p:childTnLst>
                                    <p:set>
                                      <p:cBhvr>
                                        <p:cTn id="29" dur="1" fill="hold">
                                          <p:stCondLst>
                                            <p:cond delay="0"/>
                                          </p:stCondLst>
                                        </p:cTn>
                                        <p:tgtEl>
                                          <p:spTgt spid="5">
                                            <p:txEl>
                                              <p:pRg st="0" end="0"/>
                                            </p:txEl>
                                          </p:spTgt>
                                        </p:tgtEl>
                                        <p:attrNameLst>
                                          <p:attrName>style.visibility</p:attrName>
                                        </p:attrNameLst>
                                      </p:cBhvr>
                                      <p:to>
                                        <p:strVal val="visible"/>
                                      </p:to>
                                    </p:set>
                                    <p:animEffect transition="in" filter="fade">
                                      <p:cBhvr>
                                        <p:cTn id="30" dur="500"/>
                                        <p:tgtEl>
                                          <p:spTgt spid="5">
                                            <p:txEl>
                                              <p:pRg st="0" end="0"/>
                                            </p:txEl>
                                          </p:spTgt>
                                        </p:tgtEl>
                                      </p:cBhvr>
                                    </p:animEffect>
                                  </p:childTnLst>
                                </p:cTn>
                              </p:par>
                              <p:par>
                                <p:cTn id="31" presetID="10" presetClass="entr" presetSubtype="0" fill="hold" grpId="0" nodeType="withEffect">
                                  <p:stCondLst>
                                    <p:cond delay="250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4">
                                            <p:txEl>
                                              <p:pRg st="6" end="6"/>
                                            </p:txEl>
                                          </p:spTgt>
                                        </p:tgtEl>
                                        <p:attrNameLst>
                                          <p:attrName>style.visibility</p:attrName>
                                        </p:attrNameLst>
                                      </p:cBhvr>
                                      <p:to>
                                        <p:strVal val="visible"/>
                                      </p:to>
                                    </p:set>
                                    <p:animEffect transition="in" filter="fade">
                                      <p:cBhvr>
                                        <p:cTn id="38"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contenu 7"/>
          <p:cNvSpPr>
            <a:spLocks noGrp="1"/>
          </p:cNvSpPr>
          <p:nvPr>
            <p:ph idx="1"/>
            <p:custDataLst>
              <p:tags r:id="rId1"/>
            </p:custDataLst>
          </p:nvPr>
        </p:nvSpPr>
        <p:spPr/>
        <p:txBody>
          <a:bodyPr/>
          <a:lstStyle/>
          <a:p>
            <a:r>
              <a:rPr lang="fr-CA" dirty="0" smtClean="0">
                <a:solidFill>
                  <a:schemeClr val="tx1">
                    <a:lumMod val="50000"/>
                  </a:schemeClr>
                </a:solidFill>
                <a:latin typeface="Calibri" panose="020F0502020204030204" pitchFamily="34" charset="0"/>
              </a:rPr>
              <a:t>Chaleur accablante en été et dégel en hiver</a:t>
            </a:r>
          </a:p>
          <a:p>
            <a:endParaRPr lang="fr-CA" dirty="0">
              <a:solidFill>
                <a:schemeClr val="tx1">
                  <a:lumMod val="50000"/>
                </a:schemeClr>
              </a:solidFill>
            </a:endParaRPr>
          </a:p>
          <a:p>
            <a:endParaRPr lang="fr-CA" dirty="0" smtClean="0">
              <a:solidFill>
                <a:schemeClr val="tx1">
                  <a:lumMod val="50000"/>
                </a:schemeClr>
              </a:solidFill>
            </a:endParaRPr>
          </a:p>
          <a:p>
            <a:pPr marL="0" indent="0" algn="ctr">
              <a:buNone/>
            </a:pPr>
            <a:r>
              <a:rPr lang="fr-CA" sz="1800" dirty="0" smtClean="0">
                <a:solidFill>
                  <a:schemeClr val="tx1">
                    <a:lumMod val="50000"/>
                  </a:schemeClr>
                </a:solidFill>
                <a:latin typeface="Calibri" panose="020F0502020204030204" pitchFamily="34" charset="0"/>
              </a:rPr>
              <a:t>Vidéo « 7-Tsunami de glace »</a:t>
            </a:r>
            <a:endParaRPr lang="fr-CA" dirty="0">
              <a:solidFill>
                <a:schemeClr val="tx1">
                  <a:lumMod val="50000"/>
                </a:schemeClr>
              </a:solidFill>
              <a:latin typeface="Calibri" panose="020F0502020204030204" pitchFamily="34" charset="0"/>
            </a:endParaRPr>
          </a:p>
          <a:p>
            <a:endParaRPr lang="fr-CA" dirty="0" smtClean="0">
              <a:solidFill>
                <a:schemeClr val="tx1">
                  <a:lumMod val="50000"/>
                </a:schemeClr>
              </a:solidFill>
            </a:endParaRPr>
          </a:p>
        </p:txBody>
      </p:sp>
      <p:sp>
        <p:nvSpPr>
          <p:cNvPr id="6" name="Titre 12"/>
          <p:cNvSpPr>
            <a:spLocks noGrp="1"/>
          </p:cNvSpPr>
          <p:nvPr>
            <p:ph type="title"/>
            <p:custDataLst>
              <p:tags r:id="rId2"/>
            </p:custDataLst>
          </p:nvPr>
        </p:nvSpPr>
        <p:spPr>
          <a:xfrm>
            <a:off x="1065211" y="304800"/>
            <a:ext cx="10946679" cy="1219200"/>
          </a:xfrm>
        </p:spPr>
        <p:txBody>
          <a:bodyPr>
            <a:noAutofit/>
          </a:bodyPr>
          <a:lstStyle/>
          <a:p>
            <a:pPr algn="ctr"/>
            <a:r>
              <a:rPr lang="fr-FR" sz="4800" noProof="1" smtClean="0"/>
              <a:t>Les changements climatiques :</a:t>
            </a:r>
            <a:br>
              <a:rPr lang="fr-FR" sz="4800" noProof="1" smtClean="0"/>
            </a:br>
            <a:r>
              <a:rPr lang="fr-FR" sz="4800" noProof="1"/>
              <a:t>l</a:t>
            </a:r>
            <a:r>
              <a:rPr lang="fr-FR" sz="4800" noProof="1" smtClean="0"/>
              <a:t>es conséquences</a:t>
            </a:r>
            <a:endParaRPr lang="fr-FR" sz="4800" noProof="1"/>
          </a:p>
        </p:txBody>
      </p:sp>
    </p:spTree>
    <p:extLst>
      <p:ext uri="{BB962C8B-B14F-4D97-AF65-F5344CB8AC3E}">
        <p14:creationId xmlns:p14="http://schemas.microsoft.com/office/powerpoint/2010/main" val="1281883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3" end="3"/>
                                            </p:txEl>
                                          </p:spTgt>
                                        </p:tgtEl>
                                        <p:attrNameLst>
                                          <p:attrName>style.visibility</p:attrName>
                                        </p:attrNameLst>
                                      </p:cBhvr>
                                      <p:to>
                                        <p:strVal val="visible"/>
                                      </p:to>
                                    </p:set>
                                    <p:animEffect transition="in" filter="fade">
                                      <p:cBhvr>
                                        <p:cTn id="12"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contenu 7"/>
          <p:cNvSpPr>
            <a:spLocks noGrp="1"/>
          </p:cNvSpPr>
          <p:nvPr>
            <p:ph idx="1"/>
            <p:custDataLst>
              <p:tags r:id="rId1"/>
            </p:custDataLst>
          </p:nvPr>
        </p:nvSpPr>
        <p:spPr/>
        <p:txBody>
          <a:bodyPr/>
          <a:lstStyle/>
          <a:p>
            <a:r>
              <a:rPr lang="fr-CA" dirty="0" smtClean="0">
                <a:solidFill>
                  <a:schemeClr val="tx1">
                    <a:lumMod val="50000"/>
                  </a:schemeClr>
                </a:solidFill>
                <a:latin typeface="Calibri" panose="020F0502020204030204" pitchFamily="34" charset="0"/>
              </a:rPr>
              <a:t>Fonte des glaces</a:t>
            </a:r>
          </a:p>
          <a:p>
            <a:endParaRPr lang="fr-CA" dirty="0">
              <a:solidFill>
                <a:schemeClr val="tx1">
                  <a:lumMod val="50000"/>
                </a:schemeClr>
              </a:solidFill>
            </a:endParaRPr>
          </a:p>
          <a:p>
            <a:endParaRPr lang="fr-CA" dirty="0" smtClean="0">
              <a:solidFill>
                <a:schemeClr val="tx1">
                  <a:lumMod val="50000"/>
                </a:schemeClr>
              </a:solidFill>
            </a:endParaRPr>
          </a:p>
          <a:p>
            <a:pPr marL="0" indent="0" algn="ctr">
              <a:buNone/>
            </a:pPr>
            <a:r>
              <a:rPr lang="fr-CA" sz="1800" dirty="0" smtClean="0">
                <a:solidFill>
                  <a:schemeClr val="tx1">
                    <a:lumMod val="50000"/>
                  </a:schemeClr>
                </a:solidFill>
                <a:latin typeface="Calibri" panose="020F0502020204030204" pitchFamily="34" charset="0"/>
              </a:rPr>
              <a:t>Vidéo « 7-La fonte des glaces »</a:t>
            </a:r>
            <a:endParaRPr lang="fr-CA" dirty="0" smtClean="0">
              <a:solidFill>
                <a:schemeClr val="tx1">
                  <a:lumMod val="50000"/>
                </a:schemeClr>
              </a:solidFill>
              <a:latin typeface="Calibri" panose="020F0502020204030204" pitchFamily="34" charset="0"/>
            </a:endParaRPr>
          </a:p>
          <a:p>
            <a:endParaRPr lang="fr-CA" dirty="0">
              <a:solidFill>
                <a:schemeClr val="tx1">
                  <a:lumMod val="50000"/>
                </a:schemeClr>
              </a:solidFill>
            </a:endParaRPr>
          </a:p>
        </p:txBody>
      </p:sp>
      <p:sp>
        <p:nvSpPr>
          <p:cNvPr id="6" name="Titre 12"/>
          <p:cNvSpPr>
            <a:spLocks noGrp="1"/>
          </p:cNvSpPr>
          <p:nvPr>
            <p:ph type="title"/>
            <p:custDataLst>
              <p:tags r:id="rId2"/>
            </p:custDataLst>
          </p:nvPr>
        </p:nvSpPr>
        <p:spPr>
          <a:xfrm>
            <a:off x="1065211" y="304800"/>
            <a:ext cx="10946679" cy="1219200"/>
          </a:xfrm>
        </p:spPr>
        <p:txBody>
          <a:bodyPr>
            <a:noAutofit/>
          </a:bodyPr>
          <a:lstStyle/>
          <a:p>
            <a:pPr algn="ctr"/>
            <a:r>
              <a:rPr lang="fr-FR" sz="4800" noProof="1" smtClean="0"/>
              <a:t>Les changements climatiques :</a:t>
            </a:r>
            <a:br>
              <a:rPr lang="fr-FR" sz="4800" noProof="1" smtClean="0"/>
            </a:br>
            <a:r>
              <a:rPr lang="fr-FR" sz="4800" noProof="1"/>
              <a:t>l</a:t>
            </a:r>
            <a:r>
              <a:rPr lang="fr-FR" sz="4800" noProof="1" smtClean="0"/>
              <a:t>es conséquences</a:t>
            </a:r>
            <a:endParaRPr lang="fr-FR" sz="4800" noProof="1"/>
          </a:p>
        </p:txBody>
      </p:sp>
    </p:spTree>
    <p:extLst>
      <p:ext uri="{BB962C8B-B14F-4D97-AF65-F5344CB8AC3E}">
        <p14:creationId xmlns:p14="http://schemas.microsoft.com/office/powerpoint/2010/main" val="1519197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3" end="3"/>
                                            </p:txEl>
                                          </p:spTgt>
                                        </p:tgtEl>
                                        <p:attrNameLst>
                                          <p:attrName>style.visibility</p:attrName>
                                        </p:attrNameLst>
                                      </p:cBhvr>
                                      <p:to>
                                        <p:strVal val="visible"/>
                                      </p:to>
                                    </p:set>
                                    <p:animEffect transition="in" filter="fade">
                                      <p:cBhvr>
                                        <p:cTn id="12"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contenu 7"/>
          <p:cNvSpPr>
            <a:spLocks noGrp="1"/>
          </p:cNvSpPr>
          <p:nvPr>
            <p:ph idx="1"/>
            <p:custDataLst>
              <p:tags r:id="rId1"/>
            </p:custDataLst>
          </p:nvPr>
        </p:nvSpPr>
        <p:spPr/>
        <p:txBody>
          <a:bodyPr/>
          <a:lstStyle/>
          <a:p>
            <a:r>
              <a:rPr lang="fr-CA" dirty="0" smtClean="0">
                <a:solidFill>
                  <a:schemeClr val="tx1">
                    <a:lumMod val="50000"/>
                  </a:schemeClr>
                </a:solidFill>
                <a:latin typeface="Calibri" panose="020F0502020204030204" pitchFamily="34" charset="0"/>
              </a:rPr>
              <a:t>Hausse du niveau des océans et inondations</a:t>
            </a:r>
          </a:p>
          <a:p>
            <a:endParaRPr lang="fr-CA" dirty="0">
              <a:solidFill>
                <a:schemeClr val="tx1">
                  <a:lumMod val="50000"/>
                </a:schemeClr>
              </a:solidFill>
            </a:endParaRPr>
          </a:p>
          <a:p>
            <a:endParaRPr lang="fr-CA" dirty="0" smtClean="0">
              <a:solidFill>
                <a:schemeClr val="tx1">
                  <a:lumMod val="50000"/>
                </a:schemeClr>
              </a:solidFill>
            </a:endParaRPr>
          </a:p>
          <a:p>
            <a:pPr marL="0" indent="0" algn="ctr">
              <a:buNone/>
            </a:pPr>
            <a:r>
              <a:rPr lang="fr-CA" sz="1800" dirty="0" smtClean="0">
                <a:solidFill>
                  <a:schemeClr val="tx1">
                    <a:lumMod val="50000"/>
                  </a:schemeClr>
                </a:solidFill>
                <a:latin typeface="Calibri" panose="020F0502020204030204" pitchFamily="34" charset="0"/>
              </a:rPr>
              <a:t>Vidéo « 7-Hausse du niveau de la mer »</a:t>
            </a:r>
            <a:endParaRPr lang="fr-CA" dirty="0" smtClean="0">
              <a:solidFill>
                <a:schemeClr val="tx1">
                  <a:lumMod val="50000"/>
                </a:schemeClr>
              </a:solidFill>
              <a:latin typeface="Calibri" panose="020F0502020204030204" pitchFamily="34" charset="0"/>
            </a:endParaRPr>
          </a:p>
          <a:p>
            <a:endParaRPr lang="fr-CA" dirty="0">
              <a:solidFill>
                <a:schemeClr val="tx1">
                  <a:lumMod val="50000"/>
                </a:schemeClr>
              </a:solidFill>
            </a:endParaRPr>
          </a:p>
        </p:txBody>
      </p:sp>
      <p:sp>
        <p:nvSpPr>
          <p:cNvPr id="6" name="Titre 12"/>
          <p:cNvSpPr>
            <a:spLocks noGrp="1"/>
          </p:cNvSpPr>
          <p:nvPr>
            <p:ph type="title"/>
            <p:custDataLst>
              <p:tags r:id="rId2"/>
            </p:custDataLst>
          </p:nvPr>
        </p:nvSpPr>
        <p:spPr>
          <a:xfrm>
            <a:off x="1065211" y="304800"/>
            <a:ext cx="10946679" cy="1219200"/>
          </a:xfrm>
        </p:spPr>
        <p:txBody>
          <a:bodyPr>
            <a:noAutofit/>
          </a:bodyPr>
          <a:lstStyle/>
          <a:p>
            <a:pPr algn="ctr"/>
            <a:r>
              <a:rPr lang="fr-FR" sz="4800" noProof="1" smtClean="0"/>
              <a:t>Les changements climatiques :</a:t>
            </a:r>
            <a:br>
              <a:rPr lang="fr-FR" sz="4800" noProof="1" smtClean="0"/>
            </a:br>
            <a:r>
              <a:rPr lang="fr-FR" sz="4800" noProof="1"/>
              <a:t>l</a:t>
            </a:r>
            <a:r>
              <a:rPr lang="fr-FR" sz="4800" noProof="1" smtClean="0"/>
              <a:t>es conséquences</a:t>
            </a:r>
            <a:endParaRPr lang="fr-FR" sz="4800" noProof="1"/>
          </a:p>
        </p:txBody>
      </p:sp>
    </p:spTree>
    <p:extLst>
      <p:ext uri="{BB962C8B-B14F-4D97-AF65-F5344CB8AC3E}">
        <p14:creationId xmlns:p14="http://schemas.microsoft.com/office/powerpoint/2010/main" val="2741438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3" end="3"/>
                                            </p:txEl>
                                          </p:spTgt>
                                        </p:tgtEl>
                                        <p:attrNameLst>
                                          <p:attrName>style.visibility</p:attrName>
                                        </p:attrNameLst>
                                      </p:cBhvr>
                                      <p:to>
                                        <p:strVal val="visible"/>
                                      </p:to>
                                    </p:set>
                                    <p:animEffect transition="in" filter="fade">
                                      <p:cBhvr>
                                        <p:cTn id="12"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contenu 7"/>
          <p:cNvSpPr>
            <a:spLocks noGrp="1"/>
          </p:cNvSpPr>
          <p:nvPr>
            <p:ph idx="1"/>
            <p:custDataLst>
              <p:tags r:id="rId1"/>
            </p:custDataLst>
          </p:nvPr>
        </p:nvSpPr>
        <p:spPr/>
        <p:txBody>
          <a:bodyPr/>
          <a:lstStyle/>
          <a:p>
            <a:pPr>
              <a:defRPr/>
            </a:pPr>
            <a:r>
              <a:rPr lang="fr-CA" dirty="0">
                <a:solidFill>
                  <a:schemeClr val="tx1">
                    <a:lumMod val="50000"/>
                  </a:schemeClr>
                </a:solidFill>
                <a:latin typeface="Calibri" panose="020F0502020204030204" pitchFamily="34" charset="0"/>
              </a:rPr>
              <a:t>Tempêtes plus fréquentes et plus </a:t>
            </a:r>
            <a:r>
              <a:rPr lang="fr-CA" dirty="0" smtClean="0">
                <a:solidFill>
                  <a:schemeClr val="tx1">
                    <a:lumMod val="50000"/>
                  </a:schemeClr>
                </a:solidFill>
                <a:latin typeface="Calibri" panose="020F0502020204030204" pitchFamily="34" charset="0"/>
              </a:rPr>
              <a:t>violentes</a:t>
            </a:r>
          </a:p>
          <a:p>
            <a:pPr>
              <a:defRPr/>
            </a:pPr>
            <a:endParaRPr lang="fr-CA" dirty="0">
              <a:solidFill>
                <a:schemeClr val="tx1">
                  <a:lumMod val="50000"/>
                </a:schemeClr>
              </a:solidFill>
            </a:endParaRPr>
          </a:p>
          <a:p>
            <a:pPr>
              <a:defRPr/>
            </a:pPr>
            <a:endParaRPr lang="fr-CA" dirty="0" smtClean="0">
              <a:solidFill>
                <a:schemeClr val="tx1">
                  <a:lumMod val="50000"/>
                </a:schemeClr>
              </a:solidFill>
            </a:endParaRPr>
          </a:p>
          <a:p>
            <a:pPr marL="0" indent="0" algn="ctr">
              <a:buNone/>
              <a:defRPr/>
            </a:pPr>
            <a:r>
              <a:rPr lang="fr-CA" sz="1800" dirty="0" smtClean="0">
                <a:solidFill>
                  <a:schemeClr val="tx1">
                    <a:lumMod val="50000"/>
                  </a:schemeClr>
                </a:solidFill>
                <a:latin typeface="Calibri" panose="020F0502020204030204" pitchFamily="34" charset="0"/>
              </a:rPr>
              <a:t>Vidéos « 7-Éche</a:t>
            </a:r>
            <a:r>
              <a:rPr lang="fr-CA" sz="1800" dirty="0" smtClean="0">
                <a:solidFill>
                  <a:schemeClr val="tx1">
                    <a:lumMod val="50000"/>
                  </a:schemeClr>
                </a:solidFill>
                <a:latin typeface="Calibri" panose="020F0502020204030204" pitchFamily="34" charset="0"/>
              </a:rPr>
              <a:t>lle de Beaufort » et « 7-Inondations »</a:t>
            </a:r>
            <a:endParaRPr lang="fr-CA" dirty="0">
              <a:solidFill>
                <a:schemeClr val="tx1">
                  <a:lumMod val="50000"/>
                </a:schemeClr>
              </a:solidFill>
              <a:latin typeface="Calibri" panose="020F0502020204030204" pitchFamily="34" charset="0"/>
            </a:endParaRPr>
          </a:p>
          <a:p>
            <a:pPr marL="0" indent="0">
              <a:buNone/>
            </a:pPr>
            <a:endParaRPr lang="fr-CA" dirty="0">
              <a:solidFill>
                <a:schemeClr val="tx1">
                  <a:lumMod val="50000"/>
                </a:schemeClr>
              </a:solidFill>
            </a:endParaRPr>
          </a:p>
        </p:txBody>
      </p:sp>
      <p:sp>
        <p:nvSpPr>
          <p:cNvPr id="6" name="Titre 12"/>
          <p:cNvSpPr>
            <a:spLocks noGrp="1"/>
          </p:cNvSpPr>
          <p:nvPr>
            <p:ph type="title"/>
            <p:custDataLst>
              <p:tags r:id="rId2"/>
            </p:custDataLst>
          </p:nvPr>
        </p:nvSpPr>
        <p:spPr>
          <a:xfrm>
            <a:off x="1065211" y="304800"/>
            <a:ext cx="10946679" cy="1219200"/>
          </a:xfrm>
        </p:spPr>
        <p:txBody>
          <a:bodyPr>
            <a:noAutofit/>
          </a:bodyPr>
          <a:lstStyle/>
          <a:p>
            <a:pPr algn="ctr"/>
            <a:r>
              <a:rPr lang="fr-FR" sz="4800" noProof="1" smtClean="0"/>
              <a:t>Les changements climatiques :</a:t>
            </a:r>
            <a:br>
              <a:rPr lang="fr-FR" sz="4800" noProof="1" smtClean="0"/>
            </a:br>
            <a:r>
              <a:rPr lang="fr-FR" sz="4800" noProof="1"/>
              <a:t>l</a:t>
            </a:r>
            <a:r>
              <a:rPr lang="fr-FR" sz="4800" noProof="1" smtClean="0"/>
              <a:t>es conséquences</a:t>
            </a:r>
            <a:endParaRPr lang="fr-FR" sz="4800" noProof="1"/>
          </a:p>
        </p:txBody>
      </p:sp>
      <p:pic>
        <p:nvPicPr>
          <p:cNvPr id="15" name="Imag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54757" y="5850499"/>
            <a:ext cx="653347" cy="631735"/>
          </a:xfrm>
          <a:prstGeom prst="rect">
            <a:avLst/>
          </a:prstGeom>
        </p:spPr>
      </p:pic>
      <p:pic>
        <p:nvPicPr>
          <p:cNvPr id="16" name="Image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85059" y="4820106"/>
            <a:ext cx="1618880" cy="1565329"/>
          </a:xfrm>
          <a:prstGeom prst="rect">
            <a:avLst/>
          </a:prstGeom>
        </p:spPr>
      </p:pic>
      <p:pic>
        <p:nvPicPr>
          <p:cNvPr id="21" name="Image 2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77389" y="4527656"/>
            <a:ext cx="2078950" cy="2010180"/>
          </a:xfrm>
          <a:prstGeom prst="rect">
            <a:avLst/>
          </a:prstGeom>
        </p:spPr>
      </p:pic>
      <p:pic>
        <p:nvPicPr>
          <p:cNvPr id="23" name="Image 2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17497729">
            <a:off x="12903192" y="4602354"/>
            <a:ext cx="621620" cy="627352"/>
          </a:xfrm>
          <a:prstGeom prst="rect">
            <a:avLst/>
          </a:prstGeom>
        </p:spPr>
      </p:pic>
      <p:pic>
        <p:nvPicPr>
          <p:cNvPr id="24" name="Image 2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4077197">
            <a:off x="13591050" y="5219070"/>
            <a:ext cx="621620" cy="627352"/>
          </a:xfrm>
          <a:prstGeom prst="rect">
            <a:avLst/>
          </a:prstGeom>
        </p:spPr>
      </p:pic>
      <p:pic>
        <p:nvPicPr>
          <p:cNvPr id="25" name="Image 2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9104641">
            <a:off x="12425625" y="4979980"/>
            <a:ext cx="621620" cy="627352"/>
          </a:xfrm>
          <a:prstGeom prst="rect">
            <a:avLst/>
          </a:prstGeom>
        </p:spPr>
      </p:pic>
      <p:pic>
        <p:nvPicPr>
          <p:cNvPr id="17" name="Image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19356828">
            <a:off x="13250304" y="5707951"/>
            <a:ext cx="621620" cy="627352"/>
          </a:xfrm>
          <a:prstGeom prst="rect">
            <a:avLst/>
          </a:prstGeom>
        </p:spPr>
      </p:pic>
      <p:pic>
        <p:nvPicPr>
          <p:cNvPr id="18" name="Image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914379">
            <a:off x="13541927" y="6324667"/>
            <a:ext cx="621620" cy="627352"/>
          </a:xfrm>
          <a:prstGeom prst="rect">
            <a:avLst/>
          </a:prstGeom>
        </p:spPr>
      </p:pic>
      <p:sp>
        <p:nvSpPr>
          <p:cNvPr id="7" name="Larme 6"/>
          <p:cNvSpPr/>
          <p:nvPr/>
        </p:nvSpPr>
        <p:spPr>
          <a:xfrm>
            <a:off x="11463101" y="-1498250"/>
            <a:ext cx="385011" cy="401052"/>
          </a:xfrm>
          <a:prstGeom prst="teardrop">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CA"/>
          </a:p>
        </p:txBody>
      </p:sp>
      <p:sp>
        <p:nvSpPr>
          <p:cNvPr id="20" name="Larme 19"/>
          <p:cNvSpPr/>
          <p:nvPr/>
        </p:nvSpPr>
        <p:spPr>
          <a:xfrm>
            <a:off x="10781311" y="-1899302"/>
            <a:ext cx="385011" cy="401052"/>
          </a:xfrm>
          <a:prstGeom prst="teardrop">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CA"/>
          </a:p>
        </p:txBody>
      </p:sp>
      <p:sp>
        <p:nvSpPr>
          <p:cNvPr id="22" name="Larme 21"/>
          <p:cNvSpPr/>
          <p:nvPr/>
        </p:nvSpPr>
        <p:spPr>
          <a:xfrm>
            <a:off x="10843610" y="-1297724"/>
            <a:ext cx="385011" cy="401052"/>
          </a:xfrm>
          <a:prstGeom prst="teardrop">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CA"/>
          </a:p>
        </p:txBody>
      </p:sp>
      <p:sp>
        <p:nvSpPr>
          <p:cNvPr id="26" name="Larme 25"/>
          <p:cNvSpPr/>
          <p:nvPr/>
        </p:nvSpPr>
        <p:spPr>
          <a:xfrm>
            <a:off x="11078090" y="-740259"/>
            <a:ext cx="385011" cy="401052"/>
          </a:xfrm>
          <a:prstGeom prst="teardrop">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CA"/>
          </a:p>
        </p:txBody>
      </p:sp>
      <p:sp>
        <p:nvSpPr>
          <p:cNvPr id="27" name="Larme 26"/>
          <p:cNvSpPr/>
          <p:nvPr/>
        </p:nvSpPr>
        <p:spPr>
          <a:xfrm>
            <a:off x="9780266" y="-1498250"/>
            <a:ext cx="385011" cy="401052"/>
          </a:xfrm>
          <a:prstGeom prst="teardrop">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CA"/>
          </a:p>
        </p:txBody>
      </p:sp>
      <p:sp>
        <p:nvSpPr>
          <p:cNvPr id="28" name="Larme 27"/>
          <p:cNvSpPr/>
          <p:nvPr/>
        </p:nvSpPr>
        <p:spPr>
          <a:xfrm>
            <a:off x="10465890" y="-859235"/>
            <a:ext cx="385011" cy="401052"/>
          </a:xfrm>
          <a:prstGeom prst="teardrop">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CA"/>
          </a:p>
        </p:txBody>
      </p:sp>
      <p:sp>
        <p:nvSpPr>
          <p:cNvPr id="29" name="Larme 28"/>
          <p:cNvSpPr/>
          <p:nvPr/>
        </p:nvSpPr>
        <p:spPr>
          <a:xfrm>
            <a:off x="10310209" y="-1441100"/>
            <a:ext cx="385011" cy="401052"/>
          </a:xfrm>
          <a:prstGeom prst="teardrop">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CA"/>
          </a:p>
        </p:txBody>
      </p:sp>
      <p:sp>
        <p:nvSpPr>
          <p:cNvPr id="30" name="Larme 29"/>
          <p:cNvSpPr/>
          <p:nvPr/>
        </p:nvSpPr>
        <p:spPr>
          <a:xfrm>
            <a:off x="8728654" y="-1512965"/>
            <a:ext cx="385011" cy="401052"/>
          </a:xfrm>
          <a:prstGeom prst="teardrop">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CA"/>
          </a:p>
        </p:txBody>
      </p:sp>
      <p:sp>
        <p:nvSpPr>
          <p:cNvPr id="31" name="Larme 30"/>
          <p:cNvSpPr/>
          <p:nvPr/>
        </p:nvSpPr>
        <p:spPr>
          <a:xfrm>
            <a:off x="8046864" y="-1914017"/>
            <a:ext cx="385011" cy="401052"/>
          </a:xfrm>
          <a:prstGeom prst="teardrop">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CA"/>
          </a:p>
        </p:txBody>
      </p:sp>
      <p:sp>
        <p:nvSpPr>
          <p:cNvPr id="32" name="Larme 31"/>
          <p:cNvSpPr/>
          <p:nvPr/>
        </p:nvSpPr>
        <p:spPr>
          <a:xfrm>
            <a:off x="8109163" y="-1312439"/>
            <a:ext cx="385011" cy="401052"/>
          </a:xfrm>
          <a:prstGeom prst="teardrop">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CA"/>
          </a:p>
        </p:txBody>
      </p:sp>
      <p:sp>
        <p:nvSpPr>
          <p:cNvPr id="33" name="Larme 32"/>
          <p:cNvSpPr/>
          <p:nvPr/>
        </p:nvSpPr>
        <p:spPr>
          <a:xfrm>
            <a:off x="8343643" y="-754974"/>
            <a:ext cx="385011" cy="401052"/>
          </a:xfrm>
          <a:prstGeom prst="teardrop">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CA"/>
          </a:p>
        </p:txBody>
      </p:sp>
      <p:sp>
        <p:nvSpPr>
          <p:cNvPr id="34" name="Larme 33"/>
          <p:cNvSpPr/>
          <p:nvPr/>
        </p:nvSpPr>
        <p:spPr>
          <a:xfrm>
            <a:off x="7045819" y="-1512965"/>
            <a:ext cx="385011" cy="401052"/>
          </a:xfrm>
          <a:prstGeom prst="teardrop">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CA"/>
          </a:p>
        </p:txBody>
      </p:sp>
      <p:sp>
        <p:nvSpPr>
          <p:cNvPr id="35" name="Larme 34"/>
          <p:cNvSpPr/>
          <p:nvPr/>
        </p:nvSpPr>
        <p:spPr>
          <a:xfrm>
            <a:off x="7731443" y="-873950"/>
            <a:ext cx="385011" cy="401052"/>
          </a:xfrm>
          <a:prstGeom prst="teardrop">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CA"/>
          </a:p>
        </p:txBody>
      </p:sp>
      <p:sp>
        <p:nvSpPr>
          <p:cNvPr id="36" name="Larme 35"/>
          <p:cNvSpPr/>
          <p:nvPr/>
        </p:nvSpPr>
        <p:spPr>
          <a:xfrm>
            <a:off x="7575762" y="-1455815"/>
            <a:ext cx="385011" cy="401052"/>
          </a:xfrm>
          <a:prstGeom prst="teardrop">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CA"/>
          </a:p>
        </p:txBody>
      </p:sp>
      <p:sp>
        <p:nvSpPr>
          <p:cNvPr id="37" name="Larme 36"/>
          <p:cNvSpPr/>
          <p:nvPr/>
        </p:nvSpPr>
        <p:spPr>
          <a:xfrm>
            <a:off x="13591050" y="-658709"/>
            <a:ext cx="385011" cy="401052"/>
          </a:xfrm>
          <a:prstGeom prst="teardrop">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CA"/>
          </a:p>
        </p:txBody>
      </p:sp>
      <p:sp>
        <p:nvSpPr>
          <p:cNvPr id="38" name="Larme 37"/>
          <p:cNvSpPr/>
          <p:nvPr/>
        </p:nvSpPr>
        <p:spPr>
          <a:xfrm>
            <a:off x="12909260" y="-1059761"/>
            <a:ext cx="385011" cy="401052"/>
          </a:xfrm>
          <a:prstGeom prst="teardrop">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CA"/>
          </a:p>
        </p:txBody>
      </p:sp>
      <p:sp>
        <p:nvSpPr>
          <p:cNvPr id="39" name="Larme 38"/>
          <p:cNvSpPr/>
          <p:nvPr/>
        </p:nvSpPr>
        <p:spPr>
          <a:xfrm>
            <a:off x="12971559" y="-458183"/>
            <a:ext cx="385011" cy="401052"/>
          </a:xfrm>
          <a:prstGeom prst="teardrop">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CA"/>
          </a:p>
        </p:txBody>
      </p:sp>
      <p:sp>
        <p:nvSpPr>
          <p:cNvPr id="40" name="Larme 39"/>
          <p:cNvSpPr/>
          <p:nvPr/>
        </p:nvSpPr>
        <p:spPr>
          <a:xfrm>
            <a:off x="13206039" y="99282"/>
            <a:ext cx="385011" cy="401052"/>
          </a:xfrm>
          <a:prstGeom prst="teardrop">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CA"/>
          </a:p>
        </p:txBody>
      </p:sp>
      <p:sp>
        <p:nvSpPr>
          <p:cNvPr id="41" name="Larme 40"/>
          <p:cNvSpPr/>
          <p:nvPr/>
        </p:nvSpPr>
        <p:spPr>
          <a:xfrm>
            <a:off x="11908215" y="-658709"/>
            <a:ext cx="385011" cy="401052"/>
          </a:xfrm>
          <a:prstGeom prst="teardrop">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CA"/>
          </a:p>
        </p:txBody>
      </p:sp>
      <p:sp>
        <p:nvSpPr>
          <p:cNvPr id="42" name="Larme 41"/>
          <p:cNvSpPr/>
          <p:nvPr/>
        </p:nvSpPr>
        <p:spPr>
          <a:xfrm>
            <a:off x="12593839" y="-19694"/>
            <a:ext cx="385011" cy="401052"/>
          </a:xfrm>
          <a:prstGeom prst="teardrop">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CA"/>
          </a:p>
        </p:txBody>
      </p:sp>
      <p:sp>
        <p:nvSpPr>
          <p:cNvPr id="43" name="Larme 42"/>
          <p:cNvSpPr/>
          <p:nvPr/>
        </p:nvSpPr>
        <p:spPr>
          <a:xfrm>
            <a:off x="12438158" y="-601559"/>
            <a:ext cx="385011" cy="401052"/>
          </a:xfrm>
          <a:prstGeom prst="teardrop">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3952442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0" presetClass="path" presetSubtype="0" accel="50000" decel="50000" fill="hold" nodeType="withEffect">
                                  <p:stCondLst>
                                    <p:cond delay="0"/>
                                  </p:stCondLst>
                                  <p:childTnLst>
                                    <p:animMotion origin="layout" path="M -2.08333E-7 5.92593E-6 L -2.08333E-7 5.92593E-6 C 0.00403 0.00163 0.00794 0.00279 0.01185 0.00464 C 0.01458 0.00603 0.01706 0.00811 0.01979 0.00927 C 0.02148 0.01019 0.02331 0.01089 0.025 0.01158 C 0.02643 0.01228 0.0276 0.01343 0.02903 0.01413 C 0.03203 0.01505 0.03515 0.01552 0.03815 0.01644 C 0.05716 0.02084 0.04844 0.0183 0.07773 0.02107 L 0.1 0.02339 C 0.1151 0.02779 0.10052 0.02385 0.12109 0.02802 C 0.12812 0.02941 0.13528 0.02964 0.14219 0.03265 C 0.14388 0.03357 0.14557 0.0345 0.14739 0.03519 C 0.15091 0.03612 0.15442 0.03681 0.15794 0.03751 L 0.16979 0.03982 L 0.18294 0.04214 C 0.18607 0.04283 0.18906 0.04376 0.19219 0.04445 L 0.2737 0.04214 C 0.27643 0.04191 0.27903 0.04075 0.28164 0.03982 C 0.28515 0.03843 0.2888 0.03705 0.29219 0.03519 L 0.30794 0.0257 L 0.31588 0.02107 C 0.31719 0.02038 0.31849 0.01922 0.31979 0.01876 C 0.32331 0.01714 0.32695 0.01598 0.33034 0.01413 C 0.33164 0.0132 0.33294 0.01228 0.33424 0.01158 C 0.33867 0.00996 0.34297 0.00834 0.34739 0.00695 C 0.35013 0.00626 0.35273 0.0058 0.35534 0.00464 C 0.35664 0.00417 0.35794 0.00302 0.35924 0.00232 C 0.36549 -0.00045 0.36836 -0.00045 0.37513 -0.00231 C 0.38958 -0.0067 0.37539 -0.00254 0.38554 -0.00717 C 0.38776 -0.00809 0.38997 -0.00856 0.39219 -0.00948 C 0.39401 -0.01018 0.3957 -0.0111 0.39739 -0.0118 C 0.39961 -0.01249 0.40182 -0.01319 0.40403 -0.01411 C 0.40534 -0.01458 0.40664 -0.01573 0.40794 -0.01643 C 0.40976 -0.01735 0.41146 -0.01782 0.41328 -0.01874 C 0.41458 -0.01944 0.41588 -0.02036 0.41719 -0.02106 C 0.41888 -0.02198 0.4207 -0.02245 0.42239 -0.02337 C 0.42513 -0.02476 0.42773 -0.02661 0.43034 -0.02823 C 0.43164 -0.02893 0.43294 -0.02985 0.43424 -0.03055 C 0.43607 -0.03124 0.43776 -0.03194 0.43958 -0.03286 C 0.44726 -0.0368 0.43945 -0.03379 0.44883 -0.03749 C 0.45703 -0.04073 0.45586 -0.03981 0.46588 -0.04212 C 0.48359 -0.04629 0.46732 -0.04351 0.49349 -0.04675 C 0.50052 -0.04606 0.50768 -0.04745 0.51458 -0.04444 C 0.51614 -0.04397 0.51198 -0.0412 0.51067 -0.03981 C 0.50937 -0.03865 0.50794 -0.03819 0.50664 -0.03749 C 0.50573 -0.03587 0.50521 -0.03379 0.50403 -0.03286 C 0.50156 -0.03055 0.49609 -0.02823 0.49609 -0.02823 C 0.49153 -0.0199 0.49466 -0.02407 0.48567 -0.01874 L 0.47773 -0.01411 C 0.47643 -0.01319 0.47513 -0.01226 0.47383 -0.0118 C 0.47031 -0.01018 0.46666 -0.00902 0.46328 -0.00717 C 0.46198 -0.00624 0.46067 -0.00532 0.45924 -0.00462 C 0.45364 -0.00231 0.45065 -0.00208 0.44479 5.92593E-6 C 0.43255 0.00441 0.4457 0.00024 0.43554 0.00464 C 0.43346 0.00556 0.43125 0.00626 0.42903 0.00695 C 0.42239 0.00927 0.41888 0.00996 0.41198 0.01158 C 0.40442 0.01621 0.41172 0.01205 0.40143 0.01644 C 0.39791 0.01783 0.3944 0.01968 0.39088 0.02107 C 0.38867 0.02177 0.38646 0.02223 0.38424 0.02339 C 0.38164 0.02478 0.37903 0.0264 0.37643 0.02802 C 0.37513 0.02894 0.37383 0.02987 0.37239 0.03033 C 0.3707 0.03126 0.36888 0.03195 0.36719 0.03265 C 0.36588 0.03334 0.36458 0.0345 0.36328 0.03519 C 0.35885 0.03681 0.35442 0.0382 0.35013 0.03982 C 0.34791 0.04052 0.34557 0.04075 0.34349 0.04214 C 0.33906 0.04468 0.33828 0.04561 0.33294 0.04677 C 0.3125 0.05163 0.28919 0.05047 0.26979 0.0514 C 0.26406 0.05232 0.25846 0.05394 0.25273 0.05394 C 0.2263 0.05394 0.2112 0.05302 0.18815 0.04908 C 0.18216 0.04816 0.17331 0.0463 0.16719 0.04445 C 0.16497 0.04376 0.16276 0.0426 0.16054 0.04214 C 0.15495 0.04098 0.14922 0.04075 0.14349 0.03982 C 0.13945 0.03913 0.13554 0.03774 0.13164 0.03751 C 0.11315 0.03612 0.09479 0.03589 0.0763 0.03519 C 0.06458 0.03311 0.05573 0.03126 0.04349 0.03033 C 0.02461 0.02917 0.00573 0.02894 -0.01315 0.02802 L -0.0263 0.0257 C -0.02982 0.02501 -0.03334 0.02408 -0.03685 0.02339 L -0.0487 0.02107 L -0.16576 0.02339 C -0.16758 0.02339 -0.16927 0.02524 -0.1711 0.0257 C -0.175 0.02686 -0.17891 0.02732 -0.18281 0.02802 C -0.18242 0.0257 -0.18268 0.02246 -0.18151 0.02107 C -0.1793 0.01806 -0.17591 0.01899 -0.1737 0.01644 C -0.1694 0.01112 -0.17058 0.01181 -0.16576 0.00927 C -0.16406 0.00834 -0.16237 0.00695 -0.16055 0.00695 L -0.01966 0.00464 C -0.01485 0.00186 -0.01406 0.00093 -0.00781 5.92593E-6 C -0.00521 -0.00045 -0.0013 5.92593E-6 -2.08333E-7 5.92593E-6 Z " pathEditMode="relative" ptsTypes="AAAAAAAAAAAAAAAAAAAAAAAAAAAAAAAAAAAAAAAAAAAAAAAAAAAAAAAAAAAAAAAAAAAAAAAAAAAAAAAAAAAAAAAAA">
                                      <p:cBhvr>
                                        <p:cTn id="16" dur="8000" fill="hold"/>
                                        <p:tgtEl>
                                          <p:spTgt spid="15"/>
                                        </p:tgtEl>
                                        <p:attrNameLst>
                                          <p:attrName>ppt_x</p:attrName>
                                          <p:attrName>ppt_y</p:attrName>
                                        </p:attrNameLst>
                                      </p:cBhvr>
                                    </p:animMotion>
                                  </p:childTnLst>
                                </p:cTn>
                              </p:par>
                              <p:par>
                                <p:cTn id="17" presetID="10" presetClass="exit" presetSubtype="0" fill="hold" nodeType="withEffect">
                                  <p:stCondLst>
                                    <p:cond delay="8000"/>
                                  </p:stCondLst>
                                  <p:childTnLst>
                                    <p:animEffect transition="out" filter="fade">
                                      <p:cBhvr>
                                        <p:cTn id="18" dur="500"/>
                                        <p:tgtEl>
                                          <p:spTgt spid="15"/>
                                        </p:tgtEl>
                                      </p:cBhvr>
                                    </p:animEffect>
                                    <p:set>
                                      <p:cBhvr>
                                        <p:cTn id="19" dur="1" fill="hold">
                                          <p:stCondLst>
                                            <p:cond delay="499"/>
                                          </p:stCondLst>
                                        </p:cTn>
                                        <p:tgtEl>
                                          <p:spTgt spid="15"/>
                                        </p:tgtEl>
                                        <p:attrNameLst>
                                          <p:attrName>style.visibility</p:attrName>
                                        </p:attrNameLst>
                                      </p:cBhvr>
                                      <p:to>
                                        <p:strVal val="hidden"/>
                                      </p:to>
                                    </p:set>
                                  </p:childTnLst>
                                </p:cTn>
                              </p:par>
                              <p:par>
                                <p:cTn id="20" presetID="53" presetClass="entr" presetSubtype="16" fill="hold" nodeType="withEffect">
                                  <p:stCondLst>
                                    <p:cond delay="300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fltVal val="0"/>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animEffect transition="in" filter="fade">
                                      <p:cBhvr>
                                        <p:cTn id="24" dur="500"/>
                                        <p:tgtEl>
                                          <p:spTgt spid="16"/>
                                        </p:tgtEl>
                                      </p:cBhvr>
                                    </p:animEffect>
                                  </p:childTnLst>
                                </p:cTn>
                              </p:par>
                              <p:par>
                                <p:cTn id="25" presetID="0" presetClass="path" presetSubtype="0" accel="50000" decel="50000" fill="hold" nodeType="withEffect">
                                  <p:stCondLst>
                                    <p:cond delay="3000"/>
                                  </p:stCondLst>
                                  <p:childTnLst>
                                    <p:animMotion origin="layout" path="M 0.00716 0.02893 L 0.00716 0.02916 C 0.01067 0.03125 0.01419 0.03379 0.0177 0.03611 C 0.0194 0.03704 0.02122 0.03773 0.02304 0.03842 C 0.02851 0.04051 0.03177 0.04143 0.0375 0.04305 C 0.0388 0.04375 0.0401 0.04491 0.0414 0.04537 C 0.04752 0.04722 0.05364 0.04838 0.05989 0.05 C 0.06289 0.05092 0.06601 0.05139 0.06901 0.05231 C 0.07122 0.05324 0.07343 0.05416 0.07565 0.05463 C 0.08476 0.05671 0.09414 0.05671 0.10325 0.05949 C 0.10846 0.06088 0.11367 0.06296 0.11901 0.06412 C 0.14752 0.06944 0.13567 0.0669 0.15455 0.07106 C 0.16145 0.07523 0.15963 0.07454 0.17031 0.07569 C 0.18125 0.07685 0.19231 0.07731 0.20325 0.07801 L 0.24661 0.07569 C 0.26705 0.07407 0.25794 0.0743 0.27304 0.07106 C 0.28671 0.06829 0.29205 0.06805 0.30716 0.06643 C 0.31028 0.06574 0.31341 0.06504 0.3164 0.06412 C 0.31823 0.06342 0.31992 0.06204 0.32161 0.0618 C 0.32695 0.06065 0.33216 0.06018 0.3375 0.05949 L 0.34531 0.05694 C 0.34843 0.05625 0.35156 0.05579 0.35455 0.05463 C 0.35586 0.05416 0.35716 0.05301 0.35846 0.05231 C 0.36028 0.05139 0.36198 0.05069 0.3638 0.05 C 0.3681 0.04838 0.37265 0.04791 0.37695 0.04537 C 0.37825 0.04467 0.37955 0.04352 0.38086 0.04305 C 0.38307 0.04213 0.38528 0.04166 0.3875 0.04074 C 0.38919 0.04004 0.39101 0.03912 0.3927 0.03842 C 0.39492 0.0375 0.39713 0.03704 0.39935 0.03611 C 0.41145 0.03009 0.40286 0.03264 0.4125 0.02893 C 0.41679 0.02731 0.42122 0.02616 0.42565 0.0243 C 0.42916 0.02268 0.43255 0.0206 0.43619 0.01967 L 0.45195 0.01504 C 0.46132 0.00926 0.44961 0.0162 0.46119 0.01018 C 0.4625 0.00972 0.46367 0.00856 0.4651 0.00787 C 0.4677 0.00694 0.47031 0.00671 0.47291 0.00555 C 0.47435 0.00509 0.47552 0.0037 0.47695 0.00324 C 0.48216 0.00139 0.4875 0.00023 0.4927 -0.00139 L 0.50065 -0.00371 C 0.50872 -0.00857 0.5013 -0.00463 0.5151 -0.00834 C 0.53476 -0.01366 0.50143 -0.00741 0.53606 -0.01296 C 0.54231 -0.01227 0.54843 -0.01204 0.55455 -0.01065 C 0.55638 -0.01042 0.5608 -0.01111 0.55976 -0.00834 C 0.55924 -0.00695 0.54869 -0.00232 0.54661 -0.00139 C 0.54453 -0.00046 0.54231 0.00046 0.5401 0.00092 C 0.53619 0.00185 0.53216 0.00254 0.52825 0.00324 L 0.5177 0.00555 L 0.50586 0.00787 C 0.47513 0.01435 0.51718 0.00602 0.48346 0.01273 C 0.47421 0.01666 0.48216 0.01342 0.47031 0.01736 C 0.4681 0.01805 0.46601 0.01898 0.4638 0.01967 C 0.46067 0.0206 0.45755 0.02106 0.45455 0.02199 C 0.45273 0.02245 0.45104 0.02361 0.44935 0.0243 C 0.44713 0.02523 0.44492 0.02592 0.4427 0.02662 C 0.4375 0.02824 0.43216 0.02893 0.42695 0.03125 C 0.42513 0.03217 0.42343 0.03287 0.42161 0.03356 C 0.41953 0.03449 0.41731 0.03495 0.4151 0.03611 C 0.40755 0.03935 0.41484 0.03773 0.40586 0.04074 C 0.40286 0.04166 0.39974 0.04236 0.39661 0.04305 C 0.39283 0.04537 0.39153 0.04629 0.3875 0.04768 C 0.37474 0.05231 0.38424 0.04791 0.37031 0.05231 C 0.36862 0.05301 0.36692 0.05416 0.3651 0.05463 C 0.35898 0.05648 0.35273 0.05764 0.34661 0.05949 C 0.34401 0.06018 0.3414 0.06088 0.3388 0.0618 C 0.32526 0.06643 0.34362 0.06157 0.32565 0.06643 C 0.31953 0.06805 0.31328 0.06898 0.30716 0.07106 C 0.30494 0.07176 0.30286 0.07291 0.30065 0.07338 C 0.29192 0.07546 0.27421 0.07708 0.2664 0.07801 L 0.13346 0.07569 C 0.06679 0.07384 0.13294 0.075 0.09804 0.07106 C 0.0875 0.06991 0.07695 0.06967 0.0664 0.06875 C 0.00638 0.06319 0.12044 0.06991 0.00065 0.06412 C -0.01693 0.06157 -0.03086 0.05949 -0.04935 0.05949 C -0.08099 0.05949 -0.1125 0.06088 -0.14414 0.0618 C -0.14675 0.0625 -0.14935 0.06389 -0.15196 0.06412 C -0.17045 0.0662 -0.2073 0.06875 -0.2073 0.06898 C -0.20951 0.06944 -0.21172 0.07014 -0.21381 0.07106 C -0.2194 0.07361 -0.21667 0.07407 -0.22305 0.07569 C -0.22696 0.07685 -0.23099 0.07731 -0.2349 0.07801 C -0.23711 0.07731 -0.24141 0.07963 -0.24141 0.07569 C -0.24141 0.07176 -0.23711 0.0743 -0.2349 0.07338 C -0.22331 0.06829 -0.24336 0.07361 -0.22045 0.06875 C -0.21654 0.06782 -0.2125 0.06736 -0.2086 0.06643 C -0.18581 0.06065 -0.21342 0.06713 -0.19805 0.0618 C -0.18737 0.05787 -0.1819 0.05694 -0.17175 0.05463 C -0.16276 0.05069 -0.16954 0.05347 -0.1573 0.05 C -0.14206 0.04583 -0.15677 0.04884 -0.1349 0.04537 C -0.1336 0.04467 -0.1323 0.04352 -0.13099 0.04305 C -0.1125 0.03727 -0.1099 0.03796 -0.09011 0.03611 C -0.07748 0.03148 -0.0849 0.03356 -0.06381 0.03125 L -0.04011 0.02893 C -0.01263 0.02662 -0.02045 0.02662 -0.0073 0.02662 " pathEditMode="relative" rAng="0" ptsTypes="AAAAAAAAAAAAAAAAAAAAAAAAAAAAAAAAAAAAAAAAAAAAAAAAAAAAAAAAAAAAAAAAAAAAAAAAAAAAAAAAAAAAAAAAAAAA">
                                      <p:cBhvr>
                                        <p:cTn id="26" dur="6000" fill="hold"/>
                                        <p:tgtEl>
                                          <p:spTgt spid="16"/>
                                        </p:tgtEl>
                                        <p:attrNameLst>
                                          <p:attrName>ppt_x</p:attrName>
                                          <p:attrName>ppt_y</p:attrName>
                                        </p:attrNameLst>
                                      </p:cBhvr>
                                      <p:rCtr x="15208" y="347"/>
                                    </p:animMotion>
                                  </p:childTnLst>
                                </p:cTn>
                              </p:par>
                              <p:par>
                                <p:cTn id="27" presetID="10" presetClass="exit" presetSubtype="0" fill="hold" nodeType="withEffect">
                                  <p:stCondLst>
                                    <p:cond delay="9000"/>
                                  </p:stCondLst>
                                  <p:childTnLst>
                                    <p:animEffect transition="out" filter="fade">
                                      <p:cBhvr>
                                        <p:cTn id="28" dur="500"/>
                                        <p:tgtEl>
                                          <p:spTgt spid="16"/>
                                        </p:tgtEl>
                                      </p:cBhvr>
                                    </p:animEffect>
                                    <p:set>
                                      <p:cBhvr>
                                        <p:cTn id="29" dur="1" fill="hold">
                                          <p:stCondLst>
                                            <p:cond delay="499"/>
                                          </p:stCondLst>
                                        </p:cTn>
                                        <p:tgtEl>
                                          <p:spTgt spid="16"/>
                                        </p:tgtEl>
                                        <p:attrNameLst>
                                          <p:attrName>style.visibility</p:attrName>
                                        </p:attrNameLst>
                                      </p:cBhvr>
                                      <p:to>
                                        <p:strVal val="hidden"/>
                                      </p:to>
                                    </p:set>
                                  </p:childTnLst>
                                </p:cTn>
                              </p:par>
                              <p:par>
                                <p:cTn id="30" presetID="0" presetClass="path" presetSubtype="0" accel="50000" decel="50000" fill="hold" nodeType="withEffect">
                                  <p:stCondLst>
                                    <p:cond delay="5000"/>
                                  </p:stCondLst>
                                  <p:childTnLst>
                                    <p:animMotion origin="layout" path="M -1.45833E-6 0.00023 L -1.45833E-6 0.00046 C -0.0043 0.00116 -0.00846 0.00162 -0.01263 0.00255 C -0.01445 0.00301 -0.01627 0.00417 -0.01823 0.00486 C -0.02305 0.00671 -0.02851 0.00833 -0.03346 0.00972 C -0.03685 0.01042 -0.03997 0.01111 -0.04323 0.01204 C -0.04596 0.01273 -0.04883 0.01366 -0.05156 0.01435 C -0.05521 0.01528 -0.05898 0.01574 -0.06263 0.01667 C -0.06497 0.01736 -0.06732 0.01852 -0.06966 0.01898 C -0.07656 0.02014 -0.08359 0.0206 -0.09049 0.0213 L -0.13073 0.01898 C -0.14114 0.01805 -0.14258 0.01643 -0.15169 0.01435 C -0.15755 0.01296 -0.16393 0.01227 -0.16966 0.00972 C -0.17265 0.00833 -0.17539 0.00648 -0.17812 0.00486 C -0.17812 0.00509 -0.18646 0.00023 -0.18646 0.00046 L -0.19062 -0.0044 C -0.19206 -0.00764 -0.19479 -0.01343 -0.19479 -0.01829 C -0.19479 -0.0206 -0.19414 -0.02292 -0.19336 -0.02523 C -0.19271 -0.02778 -0.19193 -0.03056 -0.19062 -0.03218 C -0.18971 -0.03333 -0.18125 -0.03681 -0.18086 -0.03681 C -0.18034 -0.03681 -0.15924 -0.03866 -0.15169 -0.03218 C -0.15013 -0.03102 -0.14896 -0.02917 -0.14752 -0.02755 C -0.14492 -0.01482 -0.14544 -0.02037 -0.14752 0.00023 C -0.14765 0.00278 -0.14805 0.00532 -0.14896 0.00741 C -0.15534 0.02176 -0.15403 0.01551 -0.16015 0.02361 C -0.16107 0.025 -0.16159 0.02731 -0.16289 0.02847 C -0.16445 0.02986 -0.16653 0.02986 -0.16836 0.03079 C -0.17982 0.04491 -0.16745 0.03102 -0.18229 0.04236 C -0.18476 0.04421 -0.18685 0.04745 -0.18932 0.0493 C -0.19674 0.05579 -0.19726 0.05347 -0.20586 0.05856 C -0.20924 0.06065 -0.21224 0.06412 -0.21562 0.06551 C -0.21927 0.06713 -0.22318 0.0669 -0.22682 0.06782 C -0.23099 0.06921 -0.23502 0.07153 -0.23932 0.07268 C -0.24661 0.07454 -0.26146 0.07731 -0.26146 0.07755 C -0.26484 0.0787 -0.26797 0.08079 -0.27122 0.08194 C -0.27539 0.08333 -0.27956 0.08426 -0.28385 0.08426 C -0.30924 0.08426 -0.33476 0.08264 -0.36028 0.08194 L -0.36992 0.07963 C -0.3737 0.0787 -0.37734 0.07824 -0.38112 0.07731 C -0.3944 0.07384 -0.38268 0.07662 -0.39219 0.07268 C -0.39453 0.07153 -0.39687 0.07106 -0.39922 0.07014 C -0.40143 0.06875 -0.40377 0.0669 -0.40612 0.06551 C -0.40794 0.06458 -0.41002 0.06435 -0.41172 0.06319 C -0.41367 0.06204 -0.41536 0.05995 -0.41732 0.05856 C -0.41862 0.05764 -0.42005 0.05694 -0.42135 0.05625 C -0.42239 0.05417 -0.42305 0.05139 -0.42422 0.0493 C -0.42539 0.04745 -0.42747 0.04722 -0.42838 0.04468 C -0.42995 0.04051 -0.43112 0.03079 -0.43112 0.03102 C -0.42864 0.01366 -0.43203 0.02755 -0.42565 0.01667 C -0.41927 0.00602 -0.42682 0.0118 -0.41862 0.00741 C -0.41732 0.00579 -0.41601 0.00393 -0.41445 0.00255 C -0.40833 -0.00255 -0.40417 0.00139 -0.39635 0.00255 C -0.38971 0.00995 -0.39271 0.00463 -0.38945 0.0213 L -0.38815 0.02847 L -0.38672 0.03542 C -0.38711 0.03843 -0.38854 0.04838 -0.38945 0.05185 C -0.3901 0.05417 -0.39127 0.05625 -0.39219 0.05856 C -0.39453 0.06343 -0.40117 0.07153 -0.40338 0.07268 C -0.40521 0.07338 -0.40703 0.07384 -0.40885 0.075 C -0.42239 0.0831 -0.42044 0.08426 -0.43255 0.08889 C -0.44153 0.09236 -0.44336 0.09074 -0.45351 0.09352 C -0.48463 0.10231 -0.44622 0.09491 -0.47982 0.10069 C -0.48164 0.10139 -0.48346 0.10255 -0.48542 0.10301 C -0.5207 0.11204 -0.47851 0.09954 -0.50768 0.10764 C -0.51276 0.10903 -0.51771 0.1118 -0.52292 0.11227 C -0.54427 0.11481 -0.58698 0.11713 -0.58698 0.11736 C -0.60078 0.1162 -0.61471 0.11597 -0.62864 0.11458 C -0.63164 0.11435 -0.64167 0.11157 -0.64531 0.10995 C -0.64674 0.10949 -0.64805 0.10833 -0.64948 0.10764 C -0.65169 0.10671 -0.65403 0.10625 -0.65638 0.10532 C -0.65976 0.10393 -0.67773 0.0956 -0.68424 0.0912 C -0.68984 0.0875 -0.69531 0.08356 -0.70091 0.07963 C -0.70417 0.07731 -0.70755 0.07569 -0.71068 0.07268 C -0.72018 0.06296 -0.71497 0.0669 -0.72591 0.06088 C -0.72721 0.05856 -0.72864 0.05602 -0.73021 0.05417 C -0.74062 0.03935 -0.7289 0.0581 -0.73698 0.04468 C -0.7388 0.03565 -0.73971 0.03542 -0.73698 0.02361 C -0.73659 0.02153 -0.73515 0.02083 -0.73424 0.01898 C -0.7332 0.0169 -0.73268 0.01389 -0.73151 0.01204 C -0.73034 0.00995 -0.7289 0.00856 -0.72721 0.00741 C -0.72461 0.00532 -0.71901 0.00255 -0.71901 0.00278 C -0.7181 0.00116 -0.71732 -0.00116 -0.71627 -0.00208 C -0.71445 -0.00347 -0.7125 -0.0044 -0.71068 -0.0044 C -0.70143 -0.0044 -0.69206 -0.00278 -0.68281 -0.00208 C -0.68151 -0.00116 -0.67995 -0.00093 -0.67864 0.00023 C -0.6776 0.00139 -0.67695 0.0037 -0.67591 0.00486 C -0.66719 0.01667 -0.67565 0.00301 -0.66888 0.01435 C -0.66653 0.02639 -0.66693 0.0213 -0.66888 0.04005 C -0.66927 0.04259 -0.66966 0.04491 -0.67031 0.04699 C -0.67174 0.05093 -0.67526 0.05393 -0.67734 0.05625 C -0.67864 0.05787 -0.68489 0.06597 -0.68698 0.06782 C -0.69036 0.07083 -0.6931 0.07037 -0.69674 0.07268 C -0.70781 0.07963 -0.69674 0.07569 -0.70781 0.07963 C -0.7125 0.08125 -0.71706 0.08287 -0.72174 0.08426 C -0.72448 0.08495 -0.72721 0.08611 -0.73021 0.08657 C -0.73528 0.0875 -0.74036 0.08819 -0.74544 0.08889 C -0.75703 0.08819 -0.76849 0.08796 -0.78008 0.08657 C -0.78164 0.08634 -0.78281 0.08472 -0.78437 0.08426 C -0.78945 0.0831 -0.79453 0.08264 -0.79961 0.08194 C -0.80377 0.08032 -0.80794 0.0787 -0.81211 0.07731 C -0.81497 0.07639 -0.81771 0.07593 -0.82044 0.075 C -0.822 0.0743 -0.82318 0.07315 -0.82474 0.07268 C -0.82747 0.07153 -0.83021 0.07106 -0.83294 0.07014 C -0.83737 0.06875 -0.83867 0.06782 -0.84271 0.06551 C -0.85208 0.05532 -0.84075 0.0662 -0.85794 0.05856 C -0.86146 0.05694 -0.86445 0.05393 -0.86771 0.05185 C -0.86914 0.05093 -0.87057 0.05023 -0.87187 0.0493 C -0.87422 0.04792 -0.87656 0.04606 -0.8789 0.04468 C -0.88581 0.04097 -0.88724 0.0412 -0.89284 0.03773 C -0.91042 0.02662 -0.88568 0.04097 -0.91224 0.02593 C -0.91588 0.02407 -0.92005 0.02176 -0.92331 0.01898 C -0.92487 0.01782 -0.92591 0.01551 -0.9276 0.01435 C -0.93164 0.01157 -0.9362 0.01065 -0.9401 0.00741 C -0.94284 0.00486 -0.94544 0.00231 -0.94844 0.00023 C -0.95247 -0.00255 -0.95729 -0.00255 -0.96094 -0.00648 C -0.96888 -0.01551 -0.96107 -0.00718 -0.972 -0.01574 C -0.98997 -0.02963 -0.9763 -0.0213 -0.9914 -0.02986 C -1.00286 -0.04259 -0.98659 -0.0257 -1.0026 -0.03681 C -1.00599 -0.03935 -1.00924 -0.04306 -1.01237 -0.0463 C -1.0138 -0.04769 -1.01497 -0.04977 -1.01653 -0.05093 C -1.01927 -0.05301 -1.02239 -0.05278 -1.02487 -0.05556 C -1.0263 -0.05718 -1.02747 -0.05926 -1.02903 -0.06019 C -1.0345 -0.06435 -1.03906 -0.06482 -1.04427 -0.06945 C -1.04622 -0.0713 -1.04779 -0.07454 -1.04987 -0.07639 C -1.05195 -0.07847 -1.05443 -0.0794 -1.05664 -0.08102 C -1.072 -0.09282 -1.06276 -0.08843 -1.07344 -0.09282 C -1.08529 -0.10625 -1.07031 -0.09005 -1.08177 -0.09977 C -1.0832 -0.10116 -1.08437 -0.10347 -1.08594 -0.1044 C -1.08594 -0.10417 -1.09635 -0.11042 -1.09857 -0.11157 L -1.10664 -0.1162 C -1.10807 -0.1169 -1.10963 -0.11713 -1.11081 -0.11852 C -1.11224 -0.12014 -1.11354 -0.12199 -1.11497 -0.12315 C -1.12161 -0.12801 -1.12083 -0.12778 -1.12487 -0.12778 " pathEditMode="relative" rAng="0" ptsTypes="AAAAAAAAAAAAAAAAAAAAAAAAAAAAAAAAAAAAAAAAAAAAAAAAAAAAAAAAAAAAAAAAAAAAAAAAAAAAAAAAAAAAAAAAAAAAAAAAAAAAAAAAAAAAAAAAAAAAAAAAAAAAAAAAAAAAA">
                                      <p:cBhvr>
                                        <p:cTn id="31" dur="2000" fill="hold"/>
                                        <p:tgtEl>
                                          <p:spTgt spid="25"/>
                                        </p:tgtEl>
                                        <p:attrNameLst>
                                          <p:attrName>ppt_x</p:attrName>
                                          <p:attrName>ppt_y</p:attrName>
                                        </p:attrNameLst>
                                      </p:cBhvr>
                                      <p:rCtr x="-56250" y="-556"/>
                                    </p:animMotion>
                                  </p:childTnLst>
                                </p:cTn>
                              </p:par>
                              <p:par>
                                <p:cTn id="32" presetID="53" presetClass="entr" presetSubtype="16" fill="hold" nodeType="withEffect">
                                  <p:stCondLst>
                                    <p:cond delay="500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Effect transition="in" filter="fade">
                                      <p:cBhvr>
                                        <p:cTn id="36" dur="500"/>
                                        <p:tgtEl>
                                          <p:spTgt spid="21"/>
                                        </p:tgtEl>
                                      </p:cBhvr>
                                    </p:animEffect>
                                  </p:childTnLst>
                                </p:cTn>
                              </p:par>
                              <p:par>
                                <p:cTn id="37" presetID="0" presetClass="path" presetSubtype="0" accel="50000" decel="50000" fill="hold" nodeType="withEffect">
                                  <p:stCondLst>
                                    <p:cond delay="5000"/>
                                  </p:stCondLst>
                                  <p:childTnLst>
                                    <p:animMotion origin="layout" path="M 0.00716 0.02894 L 0.00716 0.02917 C 0.01067 0.03125 0.01419 0.0338 0.0177 0.03611 C 0.0194 0.03704 0.02122 0.03773 0.02304 0.03843 C 0.02851 0.04051 0.03177 0.04144 0.0375 0.04306 C 0.0388 0.04375 0.0401 0.04491 0.0414 0.04537 C 0.04752 0.04723 0.05364 0.04838 0.05989 0.05 C 0.06289 0.05093 0.06601 0.05139 0.06901 0.05232 C 0.07122 0.05324 0.07343 0.05417 0.07565 0.05463 C 0.08476 0.05672 0.09414 0.05672 0.10325 0.05949 C 0.10846 0.06088 0.11367 0.06297 0.11901 0.06412 C 0.14752 0.06945 0.13567 0.0669 0.15455 0.07107 C 0.16145 0.07523 0.15963 0.07454 0.17031 0.0757 C 0.18125 0.07685 0.19231 0.07732 0.20325 0.07801 L 0.24661 0.0757 C 0.26705 0.07408 0.25794 0.07431 0.27304 0.07107 C 0.28671 0.06829 0.29205 0.06806 0.30716 0.06644 C 0.31028 0.06574 0.31341 0.06505 0.3164 0.06412 C 0.31823 0.06343 0.31992 0.06204 0.32161 0.06181 C 0.32695 0.06065 0.33216 0.06019 0.3375 0.05949 L 0.34531 0.05695 C 0.34843 0.05625 0.35156 0.05579 0.35455 0.05463 C 0.35586 0.05417 0.35716 0.05301 0.35846 0.05232 C 0.36028 0.05139 0.36198 0.0507 0.3638 0.05 C 0.36809 0.04838 0.37265 0.04792 0.37695 0.04537 C 0.37825 0.04468 0.37955 0.04352 0.38086 0.04306 C 0.38307 0.04213 0.38528 0.04167 0.3875 0.04074 C 0.38919 0.04005 0.39101 0.03912 0.3927 0.03843 C 0.39492 0.0375 0.39713 0.03704 0.39934 0.03611 C 0.41145 0.0301 0.40286 0.03264 0.4125 0.02894 C 0.41679 0.02732 0.42122 0.02616 0.42565 0.02431 C 0.42916 0.02269 0.43255 0.0206 0.43619 0.01968 L 0.45195 0.01505 C 0.46132 0.00926 0.44961 0.01621 0.46119 0.01019 C 0.4625 0.00973 0.46367 0.00857 0.4651 0.00787 C 0.4677 0.00695 0.47031 0.00672 0.47291 0.00556 C 0.47434 0.0051 0.47552 0.00371 0.47695 0.00324 C 0.48216 0.00139 0.4875 0.00023 0.4927 -0.00139 L 0.50065 -0.0037 C 0.50872 -0.00856 0.5013 -0.00463 0.5151 -0.00833 C 0.53476 -0.01365 0.50143 -0.0074 0.53606 -0.01296 C 0.54231 -0.01227 0.54843 -0.01203 0.55455 -0.01065 C 0.55638 -0.01041 0.5608 -0.01111 0.55976 -0.00833 C 0.55924 -0.00694 0.54869 -0.00231 0.54661 -0.00139 C 0.54453 -0.00046 0.54231 0.00047 0.5401 0.00093 C 0.53619 0.00185 0.53216 0.00255 0.52825 0.00324 L 0.5177 0.00556 L 0.50586 0.00787 C 0.47513 0.01435 0.51718 0.00602 0.48346 0.01273 C 0.47421 0.01667 0.48216 0.01343 0.47031 0.01736 C 0.46809 0.01806 0.46601 0.01898 0.4638 0.01968 C 0.46067 0.0206 0.45755 0.02107 0.45455 0.02199 C 0.45273 0.02246 0.45104 0.02361 0.44934 0.02431 C 0.44713 0.02523 0.44492 0.02593 0.4427 0.02662 C 0.4375 0.02824 0.43216 0.02894 0.42695 0.03125 C 0.42513 0.03218 0.42343 0.03287 0.42161 0.03357 C 0.41953 0.03449 0.41731 0.03496 0.4151 0.03611 C 0.40755 0.03935 0.41484 0.03773 0.40586 0.04074 C 0.40286 0.04167 0.39974 0.04236 0.39661 0.04306 C 0.39283 0.04537 0.39153 0.0463 0.3875 0.04769 C 0.37474 0.05232 0.38424 0.04792 0.37031 0.05232 C 0.36862 0.05301 0.36692 0.05417 0.3651 0.05463 C 0.35898 0.05648 0.35273 0.05764 0.34661 0.05949 C 0.34401 0.06019 0.3414 0.06088 0.3388 0.06181 C 0.32526 0.06644 0.34362 0.06158 0.32565 0.06644 C 0.31953 0.06806 0.31328 0.06898 0.30716 0.07107 C 0.30494 0.07176 0.30286 0.07292 0.30065 0.07338 C 0.29192 0.07547 0.27421 0.07709 0.2664 0.07801 L 0.13346 0.0757 C 0.06679 0.07385 0.13294 0.075 0.09804 0.07107 C 0.0875 0.06991 0.07695 0.06968 0.0664 0.06875 C 0.00638 0.0632 0.12044 0.06991 0.00065 0.06412 C -0.01693 0.06158 -0.03086 0.05949 -0.04935 0.05949 C -0.08099 0.05949 -0.1125 0.06088 -0.14414 0.06181 C -0.14675 0.0625 -0.14935 0.06389 -0.15196 0.06412 C -0.17045 0.06621 -0.2073 0.06875 -0.2073 0.06898 C -0.20951 0.06945 -0.21172 0.07014 -0.21381 0.07107 C -0.21941 0.07361 -0.21667 0.07408 -0.22305 0.0757 C -0.22696 0.07685 -0.23099 0.07732 -0.2349 0.07801 C -0.23711 0.07732 -0.24141 0.07963 -0.24141 0.0757 C -0.24141 0.07176 -0.23711 0.07431 -0.2349 0.07338 C -0.22331 0.06829 -0.24336 0.07361 -0.22045 0.06875 C -0.21654 0.06783 -0.2125 0.06736 -0.2086 0.06644 C -0.18581 0.06065 -0.21342 0.06713 -0.19805 0.06181 C -0.18737 0.05787 -0.18191 0.05695 -0.17175 0.05463 C -0.16276 0.0507 -0.16954 0.05348 -0.1573 0.05 C -0.14206 0.04584 -0.15677 0.04885 -0.1349 0.04537 C -0.1336 0.04468 -0.1323 0.04352 -0.13099 0.04306 C -0.1125 0.03727 -0.1099 0.03797 -0.09011 0.03611 C -0.07748 0.03148 -0.0849 0.03357 -0.06381 0.03125 L -0.04011 0.02894 C -0.01263 0.02662 -0.02045 0.02662 -0.0073 0.02662 " pathEditMode="relative" rAng="0" ptsTypes="AAAAAAAAAAAAAAAAAAAAAAAAAAAAAAAAAAAAAAAAAAAAAAAAAAAAAAAAAAAAAAAAAAAAAAAAAAAAAAAAAAAAAAAAAAAA">
                                      <p:cBhvr>
                                        <p:cTn id="38" dur="5000" fill="hold"/>
                                        <p:tgtEl>
                                          <p:spTgt spid="21"/>
                                        </p:tgtEl>
                                        <p:attrNameLst>
                                          <p:attrName>ppt_x</p:attrName>
                                          <p:attrName>ppt_y</p:attrName>
                                        </p:attrNameLst>
                                      </p:cBhvr>
                                      <p:rCtr x="15208" y="347"/>
                                    </p:animMotion>
                                  </p:childTnLst>
                                </p:cTn>
                              </p:par>
                              <p:par>
                                <p:cTn id="39" presetID="10" presetClass="exit" presetSubtype="0" fill="hold" nodeType="withEffect">
                                  <p:stCondLst>
                                    <p:cond delay="10000"/>
                                  </p:stCondLst>
                                  <p:childTnLst>
                                    <p:animEffect transition="out" filter="fade">
                                      <p:cBhvr>
                                        <p:cTn id="40" dur="500"/>
                                        <p:tgtEl>
                                          <p:spTgt spid="21"/>
                                        </p:tgtEl>
                                      </p:cBhvr>
                                    </p:animEffect>
                                    <p:set>
                                      <p:cBhvr>
                                        <p:cTn id="41" dur="1" fill="hold">
                                          <p:stCondLst>
                                            <p:cond delay="499"/>
                                          </p:stCondLst>
                                        </p:cTn>
                                        <p:tgtEl>
                                          <p:spTgt spid="21"/>
                                        </p:tgtEl>
                                        <p:attrNameLst>
                                          <p:attrName>style.visibility</p:attrName>
                                        </p:attrNameLst>
                                      </p:cBhvr>
                                      <p:to>
                                        <p:strVal val="hidden"/>
                                      </p:to>
                                    </p:set>
                                  </p:childTnLst>
                                </p:cTn>
                              </p:par>
                              <p:par>
                                <p:cTn id="42" presetID="0" presetClass="path" presetSubtype="0" accel="50000" decel="50000" fill="hold" nodeType="withEffect">
                                  <p:stCondLst>
                                    <p:cond delay="6000"/>
                                  </p:stCondLst>
                                  <p:childTnLst>
                                    <p:animMotion origin="layout" path="M -4.375E-6 -0.10694 L -4.375E-6 -0.10648 C -0.00768 -0.10393 -0.0121 -0.10347 -0.01914 -0.09699 C -0.02838 -0.08819 -0.01692 -0.09398 -0.02994 -0.08657 C -0.03854 -0.08217 -0.04557 -0.08009 -0.05429 -0.07662 C -0.06901 -0.07083 -0.0638 -0.07083 -0.08138 -0.0669 C -0.09075 -0.06481 -0.10026 -0.06342 -0.10976 -0.0618 C -0.14596 -0.06481 -0.15195 -0.05301 -0.17487 -0.07176 C -0.17669 -0.07315 -0.17838 -0.07477 -0.1802 -0.07662 C -0.18255 -0.07963 -0.18476 -0.08356 -0.18697 -0.08657 C -0.18802 -0.09004 -0.1888 -0.09398 -0.18971 -0.09699 C -0.19101 -0.10046 -0.19335 -0.10092 -0.19388 -0.10694 C -0.19557 -0.12916 -0.19192 -0.1331 -0.18841 -0.14213 C -0.18697 -0.14004 -0.18541 -0.14004 -0.18437 -0.13703 C -0.1819 -0.12963 -0.18112 -0.1169 -0.1802 -0.10694 C -0.18072 -0.10185 -0.18059 -0.0956 -0.18164 -0.09213 C -0.18489 -0.07963 -0.19179 -0.0669 -0.19648 -0.0618 C -0.20052 -0.0574 -0.20455 -0.05532 -0.20872 -0.05185 C -0.21445 -0.04699 -0.22031 -0.04004 -0.2263 -0.03657 C -0.23164 -0.03402 -0.2371 -0.03356 -0.24244 -0.03171 L -0.28997 -0.03657 C -0.29466 -0.0375 -0.3039 -0.04352 -0.30885 -0.04699 C -0.31028 -0.04838 -0.31302 -0.04652 -0.31302 -0.05185 C -0.31302 -0.05787 -0.31041 -0.05995 -0.30885 -0.0618 C -0.30677 -0.06481 -0.30442 -0.06527 -0.30221 -0.0669 C -0.29583 -0.06527 -0.28945 -0.06574 -0.28307 -0.0618 C -0.28085 -0.06041 -0.27578 -0.04699 -0.27369 -0.04143 C -0.27317 -0.03657 -0.27239 -0.03217 -0.27239 -0.02662 C -0.27239 -0.01481 -0.27252 -0.00231 -0.27369 0.00857 C -0.27434 0.01482 -0.27617 0.01945 -0.27773 0.02338 C -0.28294 0.03727 -0.28489 0.03334 -0.29127 0.0382 C -0.31132 0.05394 -0.29257 0.04468 -0.31562 0.05348 C -0.34531 0.08079 -0.32356 0.0625 -0.39687 0.05348 C -0.39843 0.05301 -0.3996 0.04908 -0.40104 0.04861 C -0.40546 0.0456 -0.41002 0.04514 -0.41458 0.04306 C -0.41822 0.04005 -0.42187 0.03681 -0.42539 0.03334 C -0.42682 0.03172 -0.42812 0.03079 -0.42942 0.02824 C -0.43099 0.0257 -0.43216 0.02176 -0.43346 0.01829 C -0.43307 0.00996 -0.43333 0.00047 -0.43216 -0.00694 C -0.42916 -0.02615 -0.42044 -0.01342 -0.41731 -0.0118 C -0.41562 -0.00926 -0.40677 0.00301 -0.40507 0.00857 C -0.4039 0.01204 -0.40325 0.01829 -0.40234 0.02338 C -0.40182 0.02824 -0.40104 0.03334 -0.40104 0.0382 C -0.40104 0.05209 -0.40338 0.05857 -0.40638 0.06343 C -0.4082 0.06598 -0.41002 0.06644 -0.41171 0.06829 C -0.41341 0.06991 -0.42369 0.08125 -0.42682 0.08334 C -0.43632 0.08959 -0.44349 0.09074 -0.4539 0.09375 C -0.46835 0.09167 -0.48281 0.09306 -0.49713 0.0882 C -0.50716 0.08473 -0.51744 0.08033 -0.52695 0.06829 C -0.52838 0.0669 -0.52968 0.06551 -0.53112 0.06343 C -0.5427 0.04468 -0.53099 0.05996 -0.54049 0.04861 C -0.54166 0.03611 -0.54322 0.02639 -0.54049 0.01343 C -0.53958 0.00903 -0.53776 0.00996 -0.53645 0.00857 C -0.52786 0.01088 -0.51783 -0.00347 -0.52291 0.02824 C -0.52356 0.03218 -0.52447 0.03611 -0.52552 0.0382 C -0.52994 0.0456 -0.53893 0.05556 -0.54466 0.05857 C -0.5496 0.06042 -0.55455 0.0625 -0.5595 0.06343 L -0.60963 0.07338 C -0.6263 0.06598 -0.64036 0.06135 -0.6569 0.04861 C -0.66393 0.04306 -0.67057 0.03519 -0.67734 0.02824 C -0.67864 0.02685 -0.67994 0.02523 -0.68125 0.02338 C -0.6858 0.0169 -0.69036 0.01088 -0.69479 0.00348 C -0.69635 0.00047 -0.69752 -0.00393 -0.69895 -0.00694 C -0.70169 -0.01227 -0.70429 -0.0169 -0.70703 -0.02176 C -0.70885 -0.02824 -0.71106 -0.03402 -0.7125 -0.04143 C -0.71575 -0.05833 -0.71276 -0.10648 -0.7125 -0.1118 C -0.7121 -0.1169 -0.70638 -0.13078 -0.70572 -0.13171 C -0.70312 -0.13611 -0.69765 -0.14213 -0.69765 -0.14166 C -0.69531 -0.14004 -0.69218 -0.14398 -0.69075 -0.13703 C -0.6875 -0.11782 -0.69388 -0.10787 -0.69635 -0.10185 C -0.69804 -0.09699 -0.6996 -0.09051 -0.70169 -0.08657 C -0.7052 -0.08055 -0.70885 -0.07662 -0.7125 -0.07176 C -0.71393 -0.06967 -0.71523 -0.06828 -0.71653 -0.0669 C -0.71888 -0.06481 -0.72109 -0.06389 -0.72343 -0.0618 C -0.72474 -0.06041 -0.72604 -0.05787 -0.72734 -0.05694 C -0.72968 -0.05486 -0.7319 -0.05347 -0.73411 -0.05185 C -0.73593 -0.05046 -0.73776 -0.04791 -0.73958 -0.04699 C -0.74687 -0.04305 -0.76132 -0.03657 -0.76132 -0.03611 C -0.78515 -0.03865 -0.80911 -0.0375 -0.83307 -0.04143 C -0.83945 -0.04305 -0.84583 -0.0456 -0.85208 -0.05185 L -0.86145 -0.0618 C -0.86367 -0.0669 -0.86588 -0.07268 -0.86822 -0.07662 C -0.87083 -0.08125 -0.87408 -0.08125 -0.87643 -0.08657 C -0.88164 -0.1 -0.8789 -0.0949 -0.8845 -0.10185 L -0.90755 -0.09699 C -0.9121 -0.0956 -0.91653 -0.09213 -0.92109 -0.09213 C -0.94505 -0.09213 -0.96888 -0.0949 -0.99283 -0.09699 C -0.9983 -0.1 -1.00364 -0.1044 -1.00911 -0.10694 C -1.01445 -0.10949 -1.01992 -0.10833 -1.02539 -0.1118 C -1.03046 -0.11527 -1.03528 -0.12222 -1.04023 -0.12662 C -1.04427 -0.13078 -1.04843 -0.1331 -1.05247 -0.13703 C -1.05599 -0.14004 -1.05963 -0.14444 -1.06328 -0.14699 C -1.06822 -0.15 -1.07317 -0.15 -1.07812 -0.15185 C -1.08268 -0.15347 -1.08724 -0.1544 -1.09166 -0.15694 C -1.14609 -0.18773 -1.10481 -0.16921 -1.13502 -0.18217 C -1.13854 -0.18518 -1.14192 -0.18912 -1.14557 -0.19213 C -1.15013 -0.1956 -1.15468 -0.19791 -1.15924 -0.20208 C -1.16237 -0.20486 -1.16536 -0.20949 -1.16862 -0.2118 C -1.17513 -0.21736 -1.17643 -0.21481 -1.18216 -0.22176 C -1.18307 -0.22338 -1.18398 -0.22523 -1.18502 -0.22662 " pathEditMode="relative" rAng="0" ptsTypes="AAAAAAAAAAAAAAAAAAAAAAAAAAAAAAAAAAAAAAAAAAAAAAAAAAAAAAAAAAAAAAAAAAAAAAAAAAAAAAAAAAAAAAAAAAAAAAAAAAAA">
                                      <p:cBhvr>
                                        <p:cTn id="43" dur="3000" fill="hold"/>
                                        <p:tgtEl>
                                          <p:spTgt spid="24"/>
                                        </p:tgtEl>
                                        <p:attrNameLst>
                                          <p:attrName>ppt_x</p:attrName>
                                          <p:attrName>ppt_y</p:attrName>
                                        </p:attrNameLst>
                                      </p:cBhvr>
                                      <p:rCtr x="-59258" y="4051"/>
                                    </p:animMotion>
                                  </p:childTnLst>
                                </p:cTn>
                              </p:par>
                              <p:par>
                                <p:cTn id="44" presetID="0" presetClass="path" presetSubtype="0" accel="50000" decel="50000" fill="hold" nodeType="withEffect">
                                  <p:stCondLst>
                                    <p:cond delay="6000"/>
                                  </p:stCondLst>
                                  <p:childTnLst>
                                    <p:animMotion origin="layout" path="M 1.45833E-6 -3.33333E-6 L 1.45833E-6 -3.33333E-6 C -0.00625 0.00394 -0.01237 0.00741 -0.01849 0.01181 C -0.02317 0.01505 -0.02799 0.01875 -0.03294 0.02106 C -0.06705 0.03704 -0.03606 0.02222 -0.06054 0.03032 C -0.06419 0.03171 -0.06758 0.0338 -0.07109 0.03519 C -0.08034 0.03843 -0.08945 0.0419 -0.0987 0.04444 C -0.11849 0.04977 -0.13984 0.05602 -0.15924 0.05856 C -0.16536 0.05926 -0.17161 0.05972 -0.17773 0.06088 C -0.18424 0.06204 -0.19088 0.06435 -0.19739 0.06551 C -0.20351 0.06667 -0.20976 0.06667 -0.21588 0.06782 C -0.22239 0.06898 -0.22903 0.0713 -0.23554 0.07245 C -0.24479 0.07431 -0.25403 0.07569 -0.26328 0.07731 C -0.28463 0.08056 -0.28724 0.08009 -0.31328 0.08194 C -0.31758 0.08287 -0.3362 0.08657 -0.33958 0.08657 C -0.3707 0.08657 -0.40182 0.08495 -0.43294 0.08426 L -0.44349 0.08194 C -0.44739 0.08102 -0.45143 0.08079 -0.45534 0.07963 C -0.45846 0.07847 -0.46146 0.07616 -0.46458 0.075 C -0.46901 0.07315 -0.4789 0.07106 -0.48294 0.07014 C -0.48815 0.06782 -0.49075 0.0669 -0.49609 0.06319 C -0.4983 0.06157 -0.50052 0.05972 -0.50273 0.05856 C -0.50442 0.05741 -0.50625 0.05694 -0.50794 0.05625 C -0.50924 0.05556 -0.51054 0.05463 -0.51185 0.05394 C -0.53685 0.06019 -0.50807 0.05162 -0.52773 0.06088 C -0.53203 0.06296 -0.54088 0.06551 -0.54088 0.06551 C -0.54258 0.06713 -0.54427 0.06921 -0.54609 0.07014 C -0.54909 0.07176 -0.55221 0.07153 -0.55534 0.07245 C -0.55755 0.07315 -0.55976 0.07384 -0.56185 0.075 C -0.56458 0.07616 -0.56718 0.07824 -0.56979 0.07963 C -0.572 0.08056 -0.57422 0.08079 -0.57643 0.08194 C -0.57903 0.0831 -0.58164 0.08519 -0.58424 0.08657 C -0.59375 0.09167 -0.60677 0.09884 -0.61718 0.10301 C -0.62148 0.10463 -0.62591 0.10625 -0.63034 0.10764 C -0.63554 0.10926 -0.64075 0.11134 -0.64609 0.11227 C -0.65755 0.11435 -0.68034 0.11713 -0.68034 0.11713 C -0.71875 0.11551 -0.73099 0.11921 -0.76328 0.10764 C -0.76992 0.10532 -0.77643 0.10162 -0.78294 0.09838 C -0.7957 0.09167 -0.80794 0.08102 -0.82109 0.07731 C -0.82643 0.07569 -0.83164 0.07431 -0.83685 0.07245 C -0.83828 0.07199 -0.83958 0.07106 -0.84088 0.07014 C -0.8431 0.06875 -0.84505 0.06644 -0.84739 0.06551 C -0.86315 0.06019 -0.87903 0.05694 -0.89479 0.05139 C -0.91106 0.04583 -0.92708 0.03704 -0.94349 0.03287 C -0.98112 0.02315 -0.96185 0.02708 -1.00143 0.02106 C -1.00495 0.01991 -1.0125 0.0169 -1.01588 0.01644 C -1.022 0.01528 -1.02812 0.01505 -1.03424 0.01412 L -1.06185 0.00926 C -1.07343 0.00255 -1.06419 0.00741 -1.08945 0.00463 C -1.1039 0.00324 -1.11836 0.00093 -1.13281 -3.33333E-6 L -1.21172 -0.00463 C -1.22148 -0.00625 -1.23138 -0.00509 -1.24075 -0.00926 C -1.24427 -0.01088 -1.24765 -0.01273 -1.2513 -0.01412 C -1.2539 -0.01505 -1.25651 -0.01551 -1.25911 -0.01644 C -1.26263 -0.01782 -1.26627 -0.01898 -1.26966 -0.02106 C -1.27096 -0.02176 -1.27226 -0.02292 -1.27357 -0.02338 C -1.27409 -0.02361 -1.27448 -0.02338 -1.275 -0.02338 " pathEditMode="relative" ptsTypes="AAAAAAAAAAAAAAAAAAAAAAAAAAAAAAAAAAAAAAAAAAAAAAAAAAAAAAAAA">
                                      <p:cBhvr>
                                        <p:cTn id="45" dur="2000" fill="hold"/>
                                        <p:tgtEl>
                                          <p:spTgt spid="23"/>
                                        </p:tgtEl>
                                        <p:attrNameLst>
                                          <p:attrName>ppt_x</p:attrName>
                                          <p:attrName>ppt_y</p:attrName>
                                        </p:attrNameLst>
                                      </p:cBhvr>
                                    </p:animMotion>
                                  </p:childTnLst>
                                </p:cTn>
                              </p:par>
                              <p:par>
                                <p:cTn id="46" presetID="0" presetClass="path" presetSubtype="0" accel="50000" decel="50000" fill="hold" nodeType="withEffect">
                                  <p:stCondLst>
                                    <p:cond delay="6000"/>
                                  </p:stCondLst>
                                  <p:childTnLst>
                                    <p:animMotion origin="layout" path="M 0.06133 -0.05046 L 0.06133 -0.05023 C 0.05325 -0.04954 0.04857 -0.04954 0.04128 -0.04769 C 0.03151 -0.04514 0.04349 -0.04676 0.02982 -0.04468 C 0.02083 -0.04352 0.01328 -0.04282 0.0043 -0.0419 C -0.01107 -0.04028 -0.00573 -0.04028 -0.02422 -0.03912 C -0.03398 -0.03843 -0.04401 -0.0382 -0.05391 -0.03773 C -0.09193 -0.03843 -0.09818 -0.03519 -0.12214 -0.04051 C -0.12409 -0.04097 -0.12591 -0.04144 -0.12773 -0.0419 C -0.13034 -0.04282 -0.13255 -0.04398 -0.1349 -0.04468 C -0.13594 -0.0456 -0.13672 -0.04676 -0.13776 -0.04769 C -0.13919 -0.04861 -0.14154 -0.04884 -0.14219 -0.05046 C -0.14401 -0.05695 -0.1401 -0.05787 -0.13633 -0.06042 C -0.1349 -0.05995 -0.1332 -0.05995 -0.13216 -0.05903 C -0.12956 -0.05695 -0.12891 -0.05324 -0.12773 -0.05046 C -0.12839 -0.04907 -0.12813 -0.04722 -0.1293 -0.0463 C -0.13268 -0.04282 -0.13997 -0.03912 -0.14492 -0.03773 C -0.14922 -0.03634 -0.15339 -0.03588 -0.15781 -0.03495 C -0.1638 -0.03333 -0.16979 -0.03148 -0.17604 -0.03056 C -0.18177 -0.02986 -0.1875 -0.02963 -0.1931 -0.02917 L -0.24297 -0.03056 C -0.24792 -0.03079 -0.25755 -0.03241 -0.26276 -0.03333 C -0.26432 -0.0338 -0.26719 -0.03333 -0.26719 -0.03495 C -0.26719 -0.03657 -0.26445 -0.03704 -0.26276 -0.03773 C -0.26055 -0.03843 -0.2582 -0.03866 -0.25573 -0.03912 C -0.24909 -0.03866 -0.24245 -0.03889 -0.23568 -0.03773 C -0.23333 -0.03727 -0.228 -0.03333 -0.22591 -0.03195 C -0.22539 -0.03056 -0.22448 -0.02917 -0.22448 -0.02755 C -0.22448 -0.02431 -0.22461 -0.02083 -0.22591 -0.01759 C -0.22656 -0.01574 -0.22839 -0.01458 -0.23008 -0.01343 C -0.23555 -0.00949 -0.2375 -0.01065 -0.24427 -0.00926 C -0.26536 -0.00463 -0.2457 -0.00741 -0.26992 -0.00486 C -0.30104 0.00301 -0.27813 -0.00232 -0.35508 -0.00486 C -0.35664 -0.00486 -0.35794 -0.00602 -0.35964 -0.00625 C -0.36419 -0.00718 -0.36888 -0.00718 -0.3737 -0.00787 C -0.3776 -0.00857 -0.38138 -0.00972 -0.38516 -0.01065 C -0.38659 -0.01111 -0.38802 -0.01134 -0.38932 -0.01204 C -0.39089 -0.01273 -0.39206 -0.01389 -0.39349 -0.01482 C -0.3931 -0.01713 -0.39336 -0.01991 -0.39206 -0.02199 C -0.38906 -0.02755 -0.37995 -0.02384 -0.37669 -0.02338 C -0.37487 -0.02269 -0.3655 -0.01921 -0.36367 -0.01759 C -0.3625 -0.01667 -0.36172 -0.01482 -0.36094 -0.01343 C -0.36029 -0.01204 -0.35964 -0.01065 -0.35964 -0.00926 C -0.35964 -0.00532 -0.36185 -0.00347 -0.3651 -0.00208 C -0.36693 -0.00139 -0.36888 -0.00116 -0.3707 -0.0007 C -0.3724 -0.00023 -0.38333 0.00301 -0.38659 0.0037 C -0.39648 0.00555 -0.40404 0.00579 -0.41484 0.00671 C -0.43008 0.00602 -0.44531 0.00648 -0.46042 0.00509 C -0.47083 0.00417 -0.48151 0.00278 -0.49154 -0.0007 C -0.4931 -0.00093 -0.49453 -0.00139 -0.49596 -0.00208 C -0.5082 -0.00741 -0.49583 -0.00301 -0.5056 -0.00625 C -0.5069 -0.00972 -0.50859 -0.0125 -0.5056 -0.0162 C -0.50482 -0.01759 -0.503 -0.01713 -0.50156 -0.01759 C -0.49258 -0.0169 -0.48203 -0.02107 -0.4875 -0.01204 C -0.48802 -0.01088 -0.48906 -0.00972 -0.49023 -0.00926 C -0.49479 -0.00718 -0.50417 -0.00417 -0.51003 -0.00347 C -0.51523 -0.00278 -0.52044 -0.00232 -0.52565 -0.00208 L -0.57826 0.00093 C -0.59583 -0.00139 -0.61068 -0.00255 -0.62786 -0.00625 C -0.63516 -0.00787 -0.64219 -0.00995 -0.64935 -0.01204 C -0.65065 -0.0125 -0.65208 -0.01296 -0.65352 -0.01343 C -0.65833 -0.01528 -0.66315 -0.0169 -0.66771 -0.01898 C -0.66927 -0.01991 -0.67057 -0.02107 -0.67214 -0.02199 C -0.67487 -0.02361 -0.6776 -0.02477 -0.68047 -0.02616 C -0.68242 -0.02801 -0.68464 -0.02986 -0.6862 -0.03195 C -0.68971 -0.03657 -0.68646 -0.05046 -0.6862 -0.05185 C -0.68581 -0.05324 -0.67982 -0.05718 -0.67904 -0.05764 C -0.6763 -0.0588 -0.67083 -0.06042 -0.67083 -0.06019 C -0.66836 -0.05995 -0.66497 -0.06111 -0.66354 -0.05903 C -0.66003 -0.0537 -0.6668 -0.0507 -0.66927 -0.04907 C -0.67109 -0.04769 -0.67279 -0.04583 -0.67487 -0.04468 C -0.67852 -0.04306 -0.68242 -0.0419 -0.6862 -0.04051 C -0.68763 -0.03982 -0.68906 -0.03958 -0.69063 -0.03912 C -0.69284 -0.03843 -0.69518 -0.0382 -0.69766 -0.03773 C -0.69909 -0.03727 -0.70052 -0.03657 -0.70182 -0.03634 C -0.7043 -0.03565 -0.70664 -0.03519 -0.70885 -0.03495 C -0.71094 -0.03449 -0.71276 -0.0338 -0.71471 -0.03333 C -0.72227 -0.03241 -0.7375 -0.03056 -0.7375 -0.03032 C -0.7625 -0.03102 -0.78763 -0.03079 -0.81263 -0.03195 C -0.8194 -0.03241 -0.82617 -0.0331 -0.83268 -0.03495 L -0.84258 -0.03773 C -0.84479 -0.03912 -0.84701 -0.04074 -0.84961 -0.0419 C -0.85221 -0.04306 -0.8556 -0.04306 -0.8582 -0.04468 C -0.86367 -0.04861 -0.86068 -0.04722 -0.86667 -0.04907 L -0.89089 -0.04769 C -0.8957 -0.04722 -0.90026 -0.0463 -0.90495 -0.0463 C -0.93021 -0.0463 -0.95534 -0.04722 -0.98047 -0.04769 C -0.98607 -0.04861 -0.99167 -0.04977 -0.9974 -0.05046 C -1.00313 -0.05116 -1.00885 -0.05093 -1.01432 -0.05185 C -1.01966 -0.05278 -1.02474 -0.05486 -1.03008 -0.05602 C -1.03425 -0.05718 -1.03867 -0.05787 -1.04284 -0.05903 C -1.04661 -0.05995 -1.05039 -0.06111 -1.0543 -0.06181 C -1.05964 -0.06273 -1.06471 -0.06273 -1.06979 -0.06343 C -1.07461 -0.06366 -1.0793 -0.06412 -1.08398 -0.06482 C -1.14102 -0.07338 -1.09766 -0.06829 -1.12917 -0.07199 C -1.13294 -0.07269 -1.13659 -0.07384 -1.14037 -0.07477 C -1.14518 -0.0757 -1.15 -0.07639 -1.15482 -0.07755 C -1.15807 -0.07847 -1.1612 -0.07963 -1.16458 -0.08032 C -1.17148 -0.08195 -1.17279 -0.08125 -1.17891 -0.0831 C -1.17982 -0.08357 -1.18086 -0.08426 -1.1819 -0.08449 " pathEditMode="relative" rAng="0" ptsTypes="AAAAAAAAAAAAAAAAAAAAAAAAAAAAAAAAAAAAAAAAAAAAAAAAAAAAAAAAAAAAAAAAAAAAAAAAAAAAAAAAAAAAAAAAAAAAAAAAAAAA">
                                      <p:cBhvr>
                                        <p:cTn id="47" dur="3000" fill="hold"/>
                                        <p:tgtEl>
                                          <p:spTgt spid="17"/>
                                        </p:tgtEl>
                                        <p:attrNameLst>
                                          <p:attrName>ppt_x</p:attrName>
                                          <p:attrName>ppt_y</p:attrName>
                                        </p:attrNameLst>
                                      </p:cBhvr>
                                      <p:rCtr x="-62161" y="1157"/>
                                    </p:animMotion>
                                  </p:childTnLst>
                                </p:cTn>
                              </p:par>
                              <p:par>
                                <p:cTn id="48" presetID="0" presetClass="path" presetSubtype="0" accel="50000" decel="50000" fill="hold" nodeType="withEffect">
                                  <p:stCondLst>
                                    <p:cond delay="6000"/>
                                  </p:stCondLst>
                                  <p:childTnLst>
                                    <p:animMotion origin="layout" path="M -4.16667E-7 2.59259E-6 L -4.16667E-7 0.00023 C -0.00781 0.00069 -0.0125 0.00092 -0.01966 0.00254 C -0.0293 0.00509 -0.01758 0.00347 -0.03099 0.00532 C -0.03997 0.00671 -0.04727 0.00717 -0.05638 0.0081 C -0.07161 0.00972 -0.06628 0.00972 -0.0845 0.01088 C -0.09427 0.01134 -0.10417 0.0118 -0.11406 0.01227 C -0.15169 0.01134 -0.15781 0.01458 -0.18177 0.00949 C -0.18359 0.00903 -0.18555 0.00856 -0.18711 0.0081 C -0.18984 0.0074 -0.19193 0.00625 -0.19427 0.00532 C -0.19518 0.0044 -0.19622 0.00347 -0.19727 0.00254 C -0.19857 0.00162 -0.20091 0.00162 -0.20169 2.59259E-6 C -0.20325 -0.00625 -0.19961 -0.00718 -0.19583 -0.00972 C -0.19427 -0.00926 -0.19271 -0.00926 -0.19167 -0.00834 C -0.18906 -0.00625 -0.18815 -0.00278 -0.18711 2.59259E-6 C -0.18789 0.00115 -0.18776 0.00301 -0.1888 0.00393 C -0.19219 0.0074 -0.19961 0.01088 -0.2043 0.01227 C -0.20846 0.01342 -0.21263 0.01389 -0.21693 0.01481 C -0.22292 0.0162 -0.22904 0.01805 -0.23503 0.01898 C -0.24075 0.01967 -0.24648 0.0199 -0.25208 0.02037 L -0.30143 0.01898 C -0.30625 0.01875 -0.31588 0.01713 -0.32096 0.0162 C -0.32253 0.01574 -0.32539 0.01643 -0.32539 0.01481 C -0.32539 0.01319 -0.32266 0.01273 -0.32096 0.01227 C -0.31862 0.01134 -0.31628 0.01111 -0.31393 0.01088 C -0.30755 0.01111 -0.30078 0.01111 -0.29414 0.01227 C -0.29193 0.0125 -0.28659 0.0162 -0.28437 0.01759 C -0.28398 0.01898 -0.28307 0.02014 -0.28307 0.02176 C -0.28307 0.025 -0.2832 0.02824 -0.28437 0.03125 C -0.28529 0.0331 -0.28685 0.03426 -0.28867 0.03541 C -0.29401 0.03912 -0.29596 0.03796 -0.30273 0.03935 C -0.32344 0.04375 -0.3043 0.0412 -0.32812 0.04352 C -0.35898 0.05092 -0.33633 0.04606 -0.4125 0.04352 C -0.41393 0.04352 -0.41523 0.04236 -0.41693 0.04213 C -0.42161 0.04143 -0.4263 0.0412 -0.43099 0.04074 C -0.43463 0.04004 -0.43828 0.03889 -0.44219 0.03796 C -0.44362 0.03773 -0.44505 0.03727 -0.44635 0.0368 C -0.44779 0.03611 -0.44909 0.03495 -0.45052 0.03403 C -0.45013 0.03171 -0.45026 0.02916 -0.44909 0.02708 C -0.44609 0.02176 -0.43698 0.02546 -0.43359 0.02569 C -0.43203 0.02639 -0.42292 0.02986 -0.42096 0.03125 C -0.41966 0.03217 -0.41927 0.03403 -0.41836 0.03541 C -0.41758 0.0368 -0.41693 0.03796 -0.41693 0.03935 C -0.41693 0.04328 -0.41927 0.0449 -0.42227 0.04629 C -0.42409 0.04699 -0.4263 0.04699 -0.42786 0.04768 C -0.42982 0.04815 -0.44036 0.05115 -0.44362 0.05162 C -0.45338 0.05347 -0.46094 0.0537 -0.47161 0.05463 C -0.48672 0.05393 -0.50169 0.0544 -0.5168 0.05301 C -0.52721 0.05208 -0.53776 0.05092 -0.54753 0.04768 C -0.54922 0.04722 -0.55065 0.04676 -0.55195 0.04629 C -0.56393 0.0412 -0.55182 0.04537 -0.56159 0.04213 C -0.56302 0.03889 -0.56471 0.03611 -0.56159 0.03264 C -0.56081 0.03148 -0.55898 0.03171 -0.55742 0.03125 C -0.54857 0.03194 -0.53802 0.02801 -0.54336 0.0368 C -0.54414 0.03773 -0.54505 0.03889 -0.54622 0.03935 C -0.55091 0.04143 -0.56029 0.04421 -0.56602 0.0449 C -0.57109 0.04537 -0.5763 0.04606 -0.58151 0.04629 L -0.63346 0.04907 C -0.65091 0.04699 -0.66549 0.04583 -0.68281 0.04213 C -0.68997 0.04074 -0.69687 0.03865 -0.70391 0.0368 C -0.70521 0.03634 -0.70677 0.03588 -0.7082 0.03541 C -0.71276 0.03356 -0.71758 0.03194 -0.72213 0.02986 C -0.72383 0.02916 -0.725 0.02801 -0.72643 0.02708 C -0.72917 0.02569 -0.73216 0.02453 -0.7349 0.02315 C -0.73685 0.02129 -0.73906 0.01967 -0.74049 0.01759 C -0.74388 0.01319 -0.74088 2.59259E-6 -0.74049 -0.00139 C -0.74023 -0.00278 -0.73411 -0.00648 -0.73333 -0.00695 C -0.73099 -0.0081 -0.72539 -0.00972 -0.72539 -0.00949 C -0.72279 -0.00926 -0.71927 -0.01019 -0.7181 -0.00834 C -0.71458 -0.00301 -0.72109 -0.00047 -0.72383 0.00115 C -0.72565 0.00254 -0.72721 0.0044 -0.72917 0.00532 C -0.73281 0.00694 -0.73685 0.0081 -0.74049 0.00949 C -0.74206 0.00995 -0.74362 0.01041 -0.74466 0.01088 C -0.747 0.01134 -0.74961 0.01157 -0.75195 0.01227 C -0.75325 0.0125 -0.75456 0.01319 -0.75612 0.01342 C -0.75846 0.01412 -0.76081 0.01435 -0.76289 0.01481 C -0.76497 0.01528 -0.7668 0.01597 -0.76862 0.0162 C -0.77617 0.01736 -0.79141 0.01898 -0.79141 0.01921 C -0.81615 0.01852 -0.84088 0.01875 -0.86575 0.01759 C -0.87253 0.01736 -0.87917 0.01666 -0.88555 0.01481 L -0.89544 0.01227 C -0.89779 0.01088 -0.9 0.00926 -0.90247 0.0081 C -0.90508 0.00694 -0.90833 0.00694 -0.91107 0.00532 C -0.91628 0.00185 -0.91354 0.00301 -0.9194 0.00115 L -0.94323 0.00254 C -0.94792 0.00301 -0.9526 0.00393 -0.95729 0.00393 C -0.98216 0.00393 -1.00716 0.00301 -1.0319 0.00254 C -1.0375 0.00185 -1.0431 0.00046 -1.04883 2.59259E-6 C -1.05443 -0.0007 -1.06003 -0.00047 -1.06562 -0.00139 C -1.07096 -0.00232 -1.07591 -0.0044 -1.08112 -0.00556 C -1.08529 -0.00648 -1.08958 -0.00718 -1.09375 -0.00834 C -1.09753 -0.00926 -1.10143 -0.01042 -1.10508 -0.01111 C -1.11029 -0.01181 -1.11536 -0.01181 -1.12057 -0.0125 C -1.12539 -0.01273 -1.12995 -0.01297 -1.13477 -0.01366 C -1.19115 -0.02199 -1.14818 -0.01713 -1.17943 -0.0206 C -1.1832 -0.02153 -1.18698 -0.02246 -1.19062 -0.02338 C -1.19531 -0.02431 -1.20026 -0.025 -1.20482 -0.02593 C -1.20807 -0.02685 -1.2112 -0.02801 -1.21458 -0.02871 C -1.22135 -0.0301 -1.22266 -0.02963 -1.22865 -0.03148 C -1.22969 -0.03172 -1.2306 -0.03241 -1.23164 -0.03264 " pathEditMode="relative" rAng="0" ptsTypes="AAAAAAAAAAAAAAAAAAAAAAAAAAAAAAAAAAAAAAAAAAAAAAAAAAAAAAAAAAAAAAAAAAAAAAAAAAAAAAAAAAAAAAAAAAAAAAAAAAAA">
                                      <p:cBhvr>
                                        <p:cTn id="49" dur="3000" fill="hold"/>
                                        <p:tgtEl>
                                          <p:spTgt spid="18"/>
                                        </p:tgtEl>
                                        <p:attrNameLst>
                                          <p:attrName>ppt_x</p:attrName>
                                          <p:attrName>ppt_y</p:attrName>
                                        </p:attrNameLst>
                                      </p:cBhvr>
                                      <p:rCtr x="-61589" y="1088"/>
                                    </p:animMotion>
                                  </p:childTnLst>
                                </p:cTn>
                              </p:par>
                              <p:par>
                                <p:cTn id="50" presetID="42" presetClass="path" presetSubtype="0" accel="50000" decel="50000" fill="hold" grpId="1" nodeType="withEffect">
                                  <p:stCondLst>
                                    <p:cond delay="7000"/>
                                  </p:stCondLst>
                                  <p:childTnLst>
                                    <p:animMotion origin="layout" path="M 1.66667E-6 6.93889E-18 L -0.59583 0.99954 " pathEditMode="relative" rAng="0" ptsTypes="AA">
                                      <p:cBhvr>
                                        <p:cTn id="51" dur="1500" fill="hold"/>
                                        <p:tgtEl>
                                          <p:spTgt spid="40"/>
                                        </p:tgtEl>
                                        <p:attrNameLst>
                                          <p:attrName>ppt_x</p:attrName>
                                          <p:attrName>ppt_y</p:attrName>
                                        </p:attrNameLst>
                                      </p:cBhvr>
                                      <p:rCtr x="-29792" y="49977"/>
                                    </p:animMotion>
                                  </p:childTnLst>
                                </p:cTn>
                              </p:par>
                              <p:par>
                                <p:cTn id="52" presetID="42" presetClass="path" presetSubtype="0" accel="50000" decel="50000" fill="hold" grpId="1" nodeType="withEffect">
                                  <p:stCondLst>
                                    <p:cond delay="7000"/>
                                  </p:stCondLst>
                                  <p:childTnLst>
                                    <p:animMotion origin="layout" path="M 1.25E-6 -3.33333E-6 L -0.74102 1.13334 " pathEditMode="relative" rAng="0" ptsTypes="AA">
                                      <p:cBhvr>
                                        <p:cTn id="53" dur="1500" fill="hold"/>
                                        <p:tgtEl>
                                          <p:spTgt spid="37"/>
                                        </p:tgtEl>
                                        <p:attrNameLst>
                                          <p:attrName>ppt_x</p:attrName>
                                          <p:attrName>ppt_y</p:attrName>
                                        </p:attrNameLst>
                                      </p:cBhvr>
                                      <p:rCtr x="-37057" y="56667"/>
                                    </p:animMotion>
                                  </p:childTnLst>
                                </p:cTn>
                              </p:par>
                              <p:par>
                                <p:cTn id="54" presetID="42" presetClass="path" presetSubtype="0" accel="50000" decel="50000" fill="hold" grpId="1" nodeType="withEffect">
                                  <p:stCondLst>
                                    <p:cond delay="7000"/>
                                  </p:stCondLst>
                                  <p:childTnLst>
                                    <p:animMotion origin="layout" path="M 6.25E-7 1.48148E-6 L -0.75599 1.17546 " pathEditMode="relative" rAng="0" ptsTypes="AA">
                                      <p:cBhvr>
                                        <p:cTn id="55" dur="1500" fill="hold"/>
                                        <p:tgtEl>
                                          <p:spTgt spid="38"/>
                                        </p:tgtEl>
                                        <p:attrNameLst>
                                          <p:attrName>ppt_x</p:attrName>
                                          <p:attrName>ppt_y</p:attrName>
                                        </p:attrNameLst>
                                      </p:cBhvr>
                                      <p:rCtr x="-37799" y="58773"/>
                                    </p:animMotion>
                                  </p:childTnLst>
                                </p:cTn>
                              </p:par>
                              <p:par>
                                <p:cTn id="56" presetID="42" presetClass="path" presetSubtype="0" accel="50000" decel="50000" fill="hold" grpId="1" nodeType="withEffect">
                                  <p:stCondLst>
                                    <p:cond delay="7000"/>
                                  </p:stCondLst>
                                  <p:childTnLst>
                                    <p:animMotion origin="layout" path="M 2.5E-6 -6.93889E-18 L -0.63685 1.09005 " pathEditMode="relative" rAng="0" ptsTypes="AA">
                                      <p:cBhvr>
                                        <p:cTn id="57" dur="1500" fill="hold"/>
                                        <p:tgtEl>
                                          <p:spTgt spid="39"/>
                                        </p:tgtEl>
                                        <p:attrNameLst>
                                          <p:attrName>ppt_x</p:attrName>
                                          <p:attrName>ppt_y</p:attrName>
                                        </p:attrNameLst>
                                      </p:cBhvr>
                                      <p:rCtr x="-31849" y="54491"/>
                                    </p:animMotion>
                                  </p:childTnLst>
                                </p:cTn>
                              </p:par>
                              <p:par>
                                <p:cTn id="58" presetID="42" presetClass="path" presetSubtype="0" accel="50000" decel="50000" fill="hold" grpId="1" nodeType="withEffect">
                                  <p:stCondLst>
                                    <p:cond delay="7000"/>
                                  </p:stCondLst>
                                  <p:childTnLst>
                                    <p:animMotion origin="layout" path="M 2.08333E-6 -3.33333E-6 L -0.64909 1.12408 " pathEditMode="relative" rAng="0" ptsTypes="AA">
                                      <p:cBhvr>
                                        <p:cTn id="59" dur="1500" fill="hold"/>
                                        <p:tgtEl>
                                          <p:spTgt spid="41"/>
                                        </p:tgtEl>
                                        <p:attrNameLst>
                                          <p:attrName>ppt_x</p:attrName>
                                          <p:attrName>ppt_y</p:attrName>
                                        </p:attrNameLst>
                                      </p:cBhvr>
                                      <p:rCtr x="-32461" y="56204"/>
                                    </p:animMotion>
                                  </p:childTnLst>
                                </p:cTn>
                              </p:par>
                              <p:par>
                                <p:cTn id="60" presetID="42" presetClass="path" presetSubtype="0" accel="50000" decel="50000" fill="hold" grpId="1" nodeType="withEffect">
                                  <p:stCondLst>
                                    <p:cond delay="7000"/>
                                  </p:stCondLst>
                                  <p:childTnLst>
                                    <p:animMotion origin="layout" path="M 2.08333E-6 1.11111E-6 L -0.56615 1.05208 " pathEditMode="relative" rAng="0" ptsTypes="AA">
                                      <p:cBhvr>
                                        <p:cTn id="61" dur="1500" fill="hold"/>
                                        <p:tgtEl>
                                          <p:spTgt spid="42"/>
                                        </p:tgtEl>
                                        <p:attrNameLst>
                                          <p:attrName>ppt_x</p:attrName>
                                          <p:attrName>ppt_y</p:attrName>
                                        </p:attrNameLst>
                                      </p:cBhvr>
                                      <p:rCtr x="-28307" y="52593"/>
                                    </p:animMotion>
                                  </p:childTnLst>
                                </p:cTn>
                              </p:par>
                              <p:par>
                                <p:cTn id="62" presetID="42" presetClass="path" presetSubtype="0" accel="50000" decel="50000" fill="hold" grpId="1" nodeType="withEffect">
                                  <p:stCondLst>
                                    <p:cond delay="7000"/>
                                  </p:stCondLst>
                                  <p:childTnLst>
                                    <p:animMotion origin="layout" path="M 2.5E-6 3.33333E-6 L -0.61159 1.13426 " pathEditMode="relative" rAng="0" ptsTypes="AA">
                                      <p:cBhvr>
                                        <p:cTn id="63" dur="1500" fill="hold"/>
                                        <p:tgtEl>
                                          <p:spTgt spid="43"/>
                                        </p:tgtEl>
                                        <p:attrNameLst>
                                          <p:attrName>ppt_x</p:attrName>
                                          <p:attrName>ppt_y</p:attrName>
                                        </p:attrNameLst>
                                      </p:cBhvr>
                                      <p:rCtr x="-30586" y="56713"/>
                                    </p:animMotion>
                                  </p:childTnLst>
                                </p:cTn>
                              </p:par>
                              <p:par>
                                <p:cTn id="64" presetID="42" presetClass="path" presetSubtype="0" accel="50000" decel="50000" fill="hold" grpId="1" nodeType="withEffect">
                                  <p:stCondLst>
                                    <p:cond delay="7250"/>
                                  </p:stCondLst>
                                  <p:childTnLst>
                                    <p:animMotion origin="layout" path="M 1.04167E-6 0.00694 L -0.64141 1.13125 " pathEditMode="relative" rAng="0" ptsTypes="AA">
                                      <p:cBhvr>
                                        <p:cTn id="65" dur="1500" fill="hold"/>
                                        <p:tgtEl>
                                          <p:spTgt spid="26"/>
                                        </p:tgtEl>
                                        <p:attrNameLst>
                                          <p:attrName>ppt_x</p:attrName>
                                          <p:attrName>ppt_y</p:attrName>
                                        </p:attrNameLst>
                                      </p:cBhvr>
                                      <p:rCtr x="-32070" y="56204"/>
                                    </p:animMotion>
                                  </p:childTnLst>
                                </p:cTn>
                              </p:par>
                              <p:par>
                                <p:cTn id="66" presetID="42" presetClass="path" presetSubtype="0" accel="50000" decel="50000" fill="hold" grpId="1" nodeType="withEffect">
                                  <p:stCondLst>
                                    <p:cond delay="7250"/>
                                  </p:stCondLst>
                                  <p:childTnLst>
                                    <p:animMotion origin="layout" path="M 4.16667E-7 3.7037E-7 L -0.79284 1.23472 " pathEditMode="relative" rAng="0" ptsTypes="AA">
                                      <p:cBhvr>
                                        <p:cTn id="67" dur="1500" fill="hold"/>
                                        <p:tgtEl>
                                          <p:spTgt spid="7"/>
                                        </p:tgtEl>
                                        <p:attrNameLst>
                                          <p:attrName>ppt_x</p:attrName>
                                          <p:attrName>ppt_y</p:attrName>
                                        </p:attrNameLst>
                                      </p:cBhvr>
                                      <p:rCtr x="-39648" y="61736"/>
                                    </p:animMotion>
                                  </p:childTnLst>
                                </p:cTn>
                              </p:par>
                              <p:par>
                                <p:cTn id="68" presetID="42" presetClass="path" presetSubtype="0" accel="50000" decel="50000" fill="hold" grpId="1" nodeType="withEffect">
                                  <p:stCondLst>
                                    <p:cond delay="7250"/>
                                  </p:stCondLst>
                                  <p:childTnLst>
                                    <p:animMotion origin="layout" path="M 0 -4.81481E-6 L -0.9 1.31436 " pathEditMode="relative" rAng="0" ptsTypes="AA">
                                      <p:cBhvr>
                                        <p:cTn id="69" dur="1500" fill="hold"/>
                                        <p:tgtEl>
                                          <p:spTgt spid="20"/>
                                        </p:tgtEl>
                                        <p:attrNameLst>
                                          <p:attrName>ppt_x</p:attrName>
                                          <p:attrName>ppt_y</p:attrName>
                                        </p:attrNameLst>
                                      </p:cBhvr>
                                      <p:rCtr x="-45000" y="65718"/>
                                    </p:animMotion>
                                  </p:childTnLst>
                                </p:cTn>
                              </p:par>
                              <p:par>
                                <p:cTn id="70" presetID="42" presetClass="path" presetSubtype="0" accel="50000" decel="50000" fill="hold" grpId="1" nodeType="withEffect">
                                  <p:stCondLst>
                                    <p:cond delay="7250"/>
                                  </p:stCondLst>
                                  <p:childTnLst>
                                    <p:animMotion origin="layout" path="M 1.66667E-6 3.7037E-6 L -0.66042 1.21018 " pathEditMode="relative" rAng="0" ptsTypes="AA">
                                      <p:cBhvr>
                                        <p:cTn id="71" dur="1500" fill="hold"/>
                                        <p:tgtEl>
                                          <p:spTgt spid="22"/>
                                        </p:tgtEl>
                                        <p:attrNameLst>
                                          <p:attrName>ppt_x</p:attrName>
                                          <p:attrName>ppt_y</p:attrName>
                                        </p:attrNameLst>
                                      </p:cBhvr>
                                      <p:rCtr x="-33021" y="60509"/>
                                    </p:animMotion>
                                  </p:childTnLst>
                                </p:cTn>
                              </p:par>
                              <p:par>
                                <p:cTn id="72" presetID="42" presetClass="path" presetSubtype="0" accel="50000" decel="50000" fill="hold" grpId="1" nodeType="withEffect">
                                  <p:stCondLst>
                                    <p:cond delay="7250"/>
                                  </p:stCondLst>
                                  <p:childTnLst>
                                    <p:animMotion origin="layout" path="M 1.25E-6 3.7037E-7 L -0.7306 1.26042 " pathEditMode="relative" rAng="0" ptsTypes="AA">
                                      <p:cBhvr>
                                        <p:cTn id="73" dur="1500" fill="hold"/>
                                        <p:tgtEl>
                                          <p:spTgt spid="27"/>
                                        </p:tgtEl>
                                        <p:attrNameLst>
                                          <p:attrName>ppt_x</p:attrName>
                                          <p:attrName>ppt_y</p:attrName>
                                        </p:attrNameLst>
                                      </p:cBhvr>
                                      <p:rCtr x="-36536" y="63009"/>
                                    </p:animMotion>
                                  </p:childTnLst>
                                </p:cTn>
                              </p:par>
                              <p:par>
                                <p:cTn id="74" presetID="42" presetClass="path" presetSubtype="0" accel="50000" decel="50000" fill="hold" grpId="1" nodeType="withEffect">
                                  <p:stCondLst>
                                    <p:cond delay="7250"/>
                                  </p:stCondLst>
                                  <p:childTnLst>
                                    <p:animMotion origin="layout" path="M 1.25E-6 4.81481E-6 L -0.64922 1.16273 " pathEditMode="relative" rAng="0" ptsTypes="AA">
                                      <p:cBhvr>
                                        <p:cTn id="75" dur="1500" fill="hold"/>
                                        <p:tgtEl>
                                          <p:spTgt spid="28"/>
                                        </p:tgtEl>
                                        <p:attrNameLst>
                                          <p:attrName>ppt_x</p:attrName>
                                          <p:attrName>ppt_y</p:attrName>
                                        </p:attrNameLst>
                                      </p:cBhvr>
                                      <p:rCtr x="-32461" y="58125"/>
                                    </p:animMotion>
                                  </p:childTnLst>
                                </p:cTn>
                              </p:par>
                              <p:par>
                                <p:cTn id="76" presetID="42" presetClass="path" presetSubtype="0" accel="50000" decel="50000" fill="hold" grpId="1" nodeType="withEffect">
                                  <p:stCondLst>
                                    <p:cond delay="7250"/>
                                  </p:stCondLst>
                                  <p:childTnLst>
                                    <p:animMotion origin="layout" path="M 1.66667E-6 -2.96296E-6 L -0.66667 1.23334 " pathEditMode="relative" rAng="0" ptsTypes="AA">
                                      <p:cBhvr>
                                        <p:cTn id="77" dur="1500" fill="hold"/>
                                        <p:tgtEl>
                                          <p:spTgt spid="29"/>
                                        </p:tgtEl>
                                        <p:attrNameLst>
                                          <p:attrName>ppt_x</p:attrName>
                                          <p:attrName>ppt_y</p:attrName>
                                        </p:attrNameLst>
                                      </p:cBhvr>
                                      <p:rCtr x="-33333" y="61667"/>
                                    </p:animMotion>
                                  </p:childTnLst>
                                </p:cTn>
                              </p:par>
                              <p:par>
                                <p:cTn id="78" presetID="42" presetClass="path" presetSubtype="0" accel="50000" decel="50000" fill="hold" grpId="1" nodeType="withEffect">
                                  <p:stCondLst>
                                    <p:cond delay="7500"/>
                                  </p:stCondLst>
                                  <p:childTnLst>
                                    <p:animMotion origin="layout" path="M -2.08333E-7 -2.96296E-6 L -0.56992 1.13565 " pathEditMode="relative" rAng="0" ptsTypes="AA">
                                      <p:cBhvr>
                                        <p:cTn id="79" dur="1500" fill="hold"/>
                                        <p:tgtEl>
                                          <p:spTgt spid="33"/>
                                        </p:tgtEl>
                                        <p:attrNameLst>
                                          <p:attrName>ppt_x</p:attrName>
                                          <p:attrName>ppt_y</p:attrName>
                                        </p:attrNameLst>
                                      </p:cBhvr>
                                      <p:rCtr x="-28503" y="56782"/>
                                    </p:animMotion>
                                  </p:childTnLst>
                                </p:cTn>
                              </p:par>
                              <p:par>
                                <p:cTn id="80" presetID="42" presetClass="path" presetSubtype="0" accel="50000" decel="50000" fill="hold" grpId="1" nodeType="withEffect">
                                  <p:stCondLst>
                                    <p:cond delay="7500"/>
                                  </p:stCondLst>
                                  <p:childTnLst>
                                    <p:animMotion origin="layout" path="M -6.25E-7 3.7037E-6 L -0.84661 1.20486 " pathEditMode="relative" rAng="0" ptsTypes="AA">
                                      <p:cBhvr>
                                        <p:cTn id="81" dur="1500" fill="hold"/>
                                        <p:tgtEl>
                                          <p:spTgt spid="30"/>
                                        </p:tgtEl>
                                        <p:attrNameLst>
                                          <p:attrName>ppt_x</p:attrName>
                                          <p:attrName>ppt_y</p:attrName>
                                        </p:attrNameLst>
                                      </p:cBhvr>
                                      <p:rCtr x="-42331" y="60231"/>
                                    </p:animMotion>
                                  </p:childTnLst>
                                </p:cTn>
                              </p:par>
                              <p:par>
                                <p:cTn id="82" presetID="42" presetClass="path" presetSubtype="0" accel="50000" decel="50000" fill="hold" grpId="1" nodeType="withEffect">
                                  <p:stCondLst>
                                    <p:cond delay="7500"/>
                                  </p:stCondLst>
                                  <p:childTnLst>
                                    <p:animMotion origin="layout" path="M -1.25E-6 -1.48148E-6 L -0.79075 1.15509 " pathEditMode="relative" rAng="0" ptsTypes="AA">
                                      <p:cBhvr>
                                        <p:cTn id="83" dur="1500" fill="hold"/>
                                        <p:tgtEl>
                                          <p:spTgt spid="31"/>
                                        </p:tgtEl>
                                        <p:attrNameLst>
                                          <p:attrName>ppt_x</p:attrName>
                                          <p:attrName>ppt_y</p:attrName>
                                        </p:attrNameLst>
                                      </p:cBhvr>
                                      <p:rCtr x="-39544" y="57755"/>
                                    </p:animMotion>
                                  </p:childTnLst>
                                </p:cTn>
                              </p:par>
                              <p:par>
                                <p:cTn id="84" presetID="42" presetClass="path" presetSubtype="0" accel="50000" decel="50000" fill="hold" grpId="1" nodeType="withEffect">
                                  <p:stCondLst>
                                    <p:cond delay="7500"/>
                                  </p:stCondLst>
                                  <p:childTnLst>
                                    <p:animMotion origin="layout" path="M 6.25E-7 -2.96296E-6 L -0.63268 1.20764 " pathEditMode="relative" rAng="0" ptsTypes="AA">
                                      <p:cBhvr>
                                        <p:cTn id="85" dur="1500" fill="hold"/>
                                        <p:tgtEl>
                                          <p:spTgt spid="32"/>
                                        </p:tgtEl>
                                        <p:attrNameLst>
                                          <p:attrName>ppt_x</p:attrName>
                                          <p:attrName>ppt_y</p:attrName>
                                        </p:attrNameLst>
                                      </p:cBhvr>
                                      <p:rCtr x="-31641" y="60370"/>
                                    </p:animMotion>
                                  </p:childTnLst>
                                </p:cTn>
                              </p:par>
                              <p:par>
                                <p:cTn id="86" presetID="42" presetClass="path" presetSubtype="0" accel="50000" decel="50000" fill="hold" grpId="1" nodeType="withEffect">
                                  <p:stCondLst>
                                    <p:cond delay="7500"/>
                                  </p:stCondLst>
                                  <p:childTnLst>
                                    <p:animMotion origin="layout" path="M 2.08333E-7 3.7037E-6 L -0.72122 1.14444 " pathEditMode="relative" rAng="0" ptsTypes="AA">
                                      <p:cBhvr>
                                        <p:cTn id="87" dur="1500" fill="hold"/>
                                        <p:tgtEl>
                                          <p:spTgt spid="34"/>
                                        </p:tgtEl>
                                        <p:attrNameLst>
                                          <p:attrName>ppt_x</p:attrName>
                                          <p:attrName>ppt_y</p:attrName>
                                        </p:attrNameLst>
                                      </p:cBhvr>
                                      <p:rCtr x="-36068" y="57222"/>
                                    </p:animMotion>
                                  </p:childTnLst>
                                </p:cTn>
                              </p:par>
                              <p:par>
                                <p:cTn id="88" presetID="42" presetClass="path" presetSubtype="0" accel="50000" decel="50000" fill="hold" grpId="1" nodeType="withEffect">
                                  <p:stCondLst>
                                    <p:cond delay="7500"/>
                                  </p:stCondLst>
                                  <p:childTnLst>
                                    <p:animMotion origin="layout" path="M 2.08333E-7 -1.85185E-6 L -0.68672 1.1625 " pathEditMode="relative" rAng="0" ptsTypes="AA">
                                      <p:cBhvr>
                                        <p:cTn id="89" dur="1500" fill="hold"/>
                                        <p:tgtEl>
                                          <p:spTgt spid="35"/>
                                        </p:tgtEl>
                                        <p:attrNameLst>
                                          <p:attrName>ppt_x</p:attrName>
                                          <p:attrName>ppt_y</p:attrName>
                                        </p:attrNameLst>
                                      </p:cBhvr>
                                      <p:rCtr x="-34336" y="58125"/>
                                    </p:animMotion>
                                  </p:childTnLst>
                                </p:cTn>
                              </p:par>
                              <p:par>
                                <p:cTn id="90" presetID="42" presetClass="path" presetSubtype="0" accel="50000" decel="50000" fill="hold" grpId="1" nodeType="withEffect">
                                  <p:stCondLst>
                                    <p:cond delay="7500"/>
                                  </p:stCondLst>
                                  <p:childTnLst>
                                    <p:animMotion origin="layout" path="M 6.25E-7 3.7037E-7 L -0.72422 1.23079 " pathEditMode="relative" rAng="0" ptsTypes="AA">
                                      <p:cBhvr>
                                        <p:cTn id="91" dur="1500" fill="hold"/>
                                        <p:tgtEl>
                                          <p:spTgt spid="36"/>
                                        </p:tgtEl>
                                        <p:attrNameLst>
                                          <p:attrName>ppt_x</p:attrName>
                                          <p:attrName>ppt_y</p:attrName>
                                        </p:attrNameLst>
                                      </p:cBhvr>
                                      <p:rCtr x="-36211" y="61528"/>
                                    </p:animMotion>
                                  </p:childTnLst>
                                </p:cTn>
                              </p:par>
                              <p:par>
                                <p:cTn id="92" presetID="10" presetClass="entr" presetSubtype="0" fill="hold" nodeType="withEffect">
                                  <p:stCondLst>
                                    <p:cond delay="7500"/>
                                  </p:stCondLst>
                                  <p:childTnLst>
                                    <p:set>
                                      <p:cBhvr>
                                        <p:cTn id="93" dur="1" fill="hold">
                                          <p:stCondLst>
                                            <p:cond delay="0"/>
                                          </p:stCondLst>
                                        </p:cTn>
                                        <p:tgtEl>
                                          <p:spTgt spid="8">
                                            <p:txEl>
                                              <p:pRg st="3" end="3"/>
                                            </p:txEl>
                                          </p:spTgt>
                                        </p:tgtEl>
                                        <p:attrNameLst>
                                          <p:attrName>style.visibility</p:attrName>
                                        </p:attrNameLst>
                                      </p:cBhvr>
                                      <p:to>
                                        <p:strVal val="visible"/>
                                      </p:to>
                                    </p:set>
                                    <p:animEffect transition="in" filter="fade">
                                      <p:cBhvr>
                                        <p:cTn id="94"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1" animBg="1"/>
      <p:bldP spid="20" grpId="1" animBg="1"/>
      <p:bldP spid="22" grpId="1" animBg="1"/>
      <p:bldP spid="26" grpId="1" animBg="1"/>
      <p:bldP spid="27" grpId="1" animBg="1"/>
      <p:bldP spid="28" grpId="1" animBg="1"/>
      <p:bldP spid="29" grpId="1" animBg="1"/>
      <p:bldP spid="30" grpId="1" animBg="1"/>
      <p:bldP spid="31" grpId="1" animBg="1"/>
      <p:bldP spid="32" grpId="1" animBg="1"/>
      <p:bldP spid="33" grpId="1" animBg="1"/>
      <p:bldP spid="34" grpId="1" animBg="1"/>
      <p:bldP spid="35" grpId="1" animBg="1"/>
      <p:bldP spid="36" grpId="1" animBg="1"/>
      <p:bldP spid="37" grpId="1" animBg="1"/>
      <p:bldP spid="38" grpId="1" animBg="1"/>
      <p:bldP spid="39" grpId="1" animBg="1"/>
      <p:bldP spid="40" grpId="1" animBg="1"/>
      <p:bldP spid="41" grpId="1" animBg="1"/>
      <p:bldP spid="42" grpId="1" animBg="1"/>
      <p:bldP spid="43"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contenu 7"/>
          <p:cNvSpPr>
            <a:spLocks noGrp="1"/>
          </p:cNvSpPr>
          <p:nvPr>
            <p:ph idx="1"/>
            <p:custDataLst>
              <p:tags r:id="rId1"/>
            </p:custDataLst>
          </p:nvPr>
        </p:nvSpPr>
        <p:spPr/>
        <p:txBody>
          <a:bodyPr/>
          <a:lstStyle/>
          <a:p>
            <a:r>
              <a:rPr lang="fr-CA" dirty="0" smtClean="0">
                <a:solidFill>
                  <a:schemeClr val="tx1">
                    <a:lumMod val="50000"/>
                  </a:schemeClr>
                </a:solidFill>
                <a:latin typeface="Calibri" panose="020F0502020204030204" pitchFamily="34" charset="0"/>
              </a:rPr>
              <a:t>Érosion plus importante</a:t>
            </a:r>
          </a:p>
          <a:p>
            <a:endParaRPr lang="fr-CA" dirty="0">
              <a:solidFill>
                <a:schemeClr val="tx1">
                  <a:lumMod val="50000"/>
                </a:schemeClr>
              </a:solidFill>
            </a:endParaRPr>
          </a:p>
          <a:p>
            <a:endParaRPr lang="fr-CA" dirty="0" smtClean="0">
              <a:solidFill>
                <a:schemeClr val="tx1">
                  <a:lumMod val="50000"/>
                </a:schemeClr>
              </a:solidFill>
            </a:endParaRPr>
          </a:p>
          <a:p>
            <a:pPr marL="0" indent="0" algn="ctr">
              <a:buNone/>
            </a:pPr>
            <a:r>
              <a:rPr lang="fr-CA" sz="1800" dirty="0" smtClean="0">
                <a:solidFill>
                  <a:schemeClr val="tx1">
                    <a:lumMod val="50000"/>
                  </a:schemeClr>
                </a:solidFill>
                <a:latin typeface="Calibri" panose="020F0502020204030204" pitchFamily="34" charset="0"/>
              </a:rPr>
              <a:t>Vidéos « 7-Érosion falaise » et « 7-Glissement de terrain »</a:t>
            </a:r>
            <a:endParaRPr lang="fr-CA" sz="1800" dirty="0">
              <a:solidFill>
                <a:schemeClr val="tx1">
                  <a:lumMod val="50000"/>
                </a:schemeClr>
              </a:solidFill>
              <a:latin typeface="Calibri" panose="020F0502020204030204" pitchFamily="34" charset="0"/>
            </a:endParaRPr>
          </a:p>
          <a:p>
            <a:endParaRPr lang="fr-CA" dirty="0" smtClean="0">
              <a:solidFill>
                <a:schemeClr val="tx1">
                  <a:lumMod val="50000"/>
                </a:schemeClr>
              </a:solidFill>
            </a:endParaRPr>
          </a:p>
        </p:txBody>
      </p:sp>
      <p:sp>
        <p:nvSpPr>
          <p:cNvPr id="6" name="Titre 12"/>
          <p:cNvSpPr>
            <a:spLocks noGrp="1"/>
          </p:cNvSpPr>
          <p:nvPr>
            <p:ph type="title"/>
            <p:custDataLst>
              <p:tags r:id="rId2"/>
            </p:custDataLst>
          </p:nvPr>
        </p:nvSpPr>
        <p:spPr>
          <a:xfrm>
            <a:off x="1065211" y="304800"/>
            <a:ext cx="10946679" cy="1219200"/>
          </a:xfrm>
        </p:spPr>
        <p:txBody>
          <a:bodyPr>
            <a:noAutofit/>
          </a:bodyPr>
          <a:lstStyle/>
          <a:p>
            <a:pPr algn="ctr"/>
            <a:r>
              <a:rPr lang="fr-FR" sz="4800" noProof="1" smtClean="0"/>
              <a:t>Les changements climatiques :</a:t>
            </a:r>
            <a:br>
              <a:rPr lang="fr-FR" sz="4800" noProof="1" smtClean="0"/>
            </a:br>
            <a:r>
              <a:rPr lang="fr-FR" sz="4800" noProof="1"/>
              <a:t>l</a:t>
            </a:r>
            <a:r>
              <a:rPr lang="fr-FR" sz="4800" noProof="1" smtClean="0"/>
              <a:t>es conséquences</a:t>
            </a:r>
            <a:endParaRPr lang="fr-FR" sz="4800" noProof="1"/>
          </a:p>
        </p:txBody>
      </p:sp>
    </p:spTree>
    <p:extLst>
      <p:ext uri="{BB962C8B-B14F-4D97-AF65-F5344CB8AC3E}">
        <p14:creationId xmlns:p14="http://schemas.microsoft.com/office/powerpoint/2010/main" val="2961857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3" end="3"/>
                                            </p:txEl>
                                          </p:spTgt>
                                        </p:tgtEl>
                                        <p:attrNameLst>
                                          <p:attrName>style.visibility</p:attrName>
                                        </p:attrNameLst>
                                      </p:cBhvr>
                                      <p:to>
                                        <p:strVal val="visible"/>
                                      </p:to>
                                    </p:set>
                                    <p:animEffect transition="in" filter="fade">
                                      <p:cBhvr>
                                        <p:cTn id="12"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contenu 7"/>
          <p:cNvSpPr>
            <a:spLocks noGrp="1"/>
          </p:cNvSpPr>
          <p:nvPr>
            <p:ph idx="1"/>
            <p:custDataLst>
              <p:tags r:id="rId1"/>
            </p:custDataLst>
          </p:nvPr>
        </p:nvSpPr>
        <p:spPr/>
        <p:txBody>
          <a:bodyPr/>
          <a:lstStyle/>
          <a:p>
            <a:r>
              <a:rPr lang="fr-CA" dirty="0" smtClean="0">
                <a:solidFill>
                  <a:schemeClr val="tx1">
                    <a:lumMod val="50000"/>
                  </a:schemeClr>
                </a:solidFill>
                <a:latin typeface="Calibri" panose="020F0502020204030204" pitchFamily="34" charset="0"/>
              </a:rPr>
              <a:t>Présence plus importante de parasites indésirables </a:t>
            </a:r>
            <a:endParaRPr lang="fr-CA" dirty="0">
              <a:solidFill>
                <a:schemeClr val="tx1">
                  <a:lumMod val="50000"/>
                </a:schemeClr>
              </a:solidFill>
              <a:latin typeface="Calibri" panose="020F0502020204030204" pitchFamily="34" charset="0"/>
            </a:endParaRPr>
          </a:p>
          <a:p>
            <a:endParaRPr lang="fr-CA" dirty="0" smtClean="0">
              <a:solidFill>
                <a:schemeClr val="tx1">
                  <a:lumMod val="50000"/>
                </a:schemeClr>
              </a:solidFill>
            </a:endParaRPr>
          </a:p>
        </p:txBody>
      </p:sp>
      <p:sp>
        <p:nvSpPr>
          <p:cNvPr id="6" name="Titre 12"/>
          <p:cNvSpPr>
            <a:spLocks noGrp="1"/>
          </p:cNvSpPr>
          <p:nvPr>
            <p:ph type="title"/>
            <p:custDataLst>
              <p:tags r:id="rId2"/>
            </p:custDataLst>
          </p:nvPr>
        </p:nvSpPr>
        <p:spPr>
          <a:xfrm>
            <a:off x="1065211" y="304800"/>
            <a:ext cx="10946679" cy="1219200"/>
          </a:xfrm>
        </p:spPr>
        <p:txBody>
          <a:bodyPr>
            <a:noAutofit/>
          </a:bodyPr>
          <a:lstStyle/>
          <a:p>
            <a:pPr algn="ctr"/>
            <a:r>
              <a:rPr lang="fr-FR" sz="4800" noProof="1" smtClean="0"/>
              <a:t>Les changements climatiques :</a:t>
            </a:r>
            <a:br>
              <a:rPr lang="fr-FR" sz="4800" noProof="1" smtClean="0"/>
            </a:br>
            <a:r>
              <a:rPr lang="fr-FR" sz="4800" noProof="1"/>
              <a:t>l</a:t>
            </a:r>
            <a:r>
              <a:rPr lang="fr-FR" sz="4800" noProof="1" smtClean="0"/>
              <a:t>es conséquences</a:t>
            </a:r>
            <a:endParaRPr lang="fr-FR" sz="4800" noProof="1"/>
          </a:p>
        </p:txBody>
      </p:sp>
      <p:pic>
        <p:nvPicPr>
          <p:cNvPr id="3" name="Imag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81661" y="5252845"/>
            <a:ext cx="1616206" cy="1605155"/>
          </a:xfrm>
          <a:prstGeom prst="rect">
            <a:avLst/>
          </a:prstGeom>
        </p:spPr>
      </p:pic>
      <p:pic>
        <p:nvPicPr>
          <p:cNvPr id="9" name="Imag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5801318" y="5516314"/>
            <a:ext cx="1883874" cy="1274945"/>
          </a:xfrm>
          <a:prstGeom prst="rect">
            <a:avLst/>
          </a:prstGeom>
        </p:spPr>
      </p:pic>
      <p:pic>
        <p:nvPicPr>
          <p:cNvPr id="10" name="Imag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130676" y="3135780"/>
            <a:ext cx="1985876" cy="3431199"/>
          </a:xfrm>
          <a:prstGeom prst="rect">
            <a:avLst/>
          </a:prstGeom>
        </p:spPr>
      </p:pic>
      <p:pic>
        <p:nvPicPr>
          <p:cNvPr id="12" name="Image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684598" y="4514850"/>
            <a:ext cx="2265164" cy="2343150"/>
          </a:xfrm>
          <a:prstGeom prst="rect">
            <a:avLst/>
          </a:prstGeom>
        </p:spPr>
      </p:pic>
      <p:pic>
        <p:nvPicPr>
          <p:cNvPr id="14" name="Image 1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96410" y="4293680"/>
            <a:ext cx="1937602" cy="1980660"/>
          </a:xfrm>
          <a:prstGeom prst="rect">
            <a:avLst/>
          </a:prstGeom>
        </p:spPr>
      </p:pic>
      <p:cxnSp>
        <p:nvCxnSpPr>
          <p:cNvPr id="16" name="Connecteur droit avec flèche 15"/>
          <p:cNvCxnSpPr>
            <a:stCxn id="2" idx="2"/>
          </p:cNvCxnSpPr>
          <p:nvPr/>
        </p:nvCxnSpPr>
        <p:spPr>
          <a:xfrm flipH="1">
            <a:off x="1888761" y="3867150"/>
            <a:ext cx="3912557" cy="647700"/>
          </a:xfrm>
          <a:prstGeom prst="straightConnector1">
            <a:avLst/>
          </a:prstGeom>
          <a:ln w="381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p:cNvCxnSpPr>
            <a:stCxn id="2" idx="2"/>
          </p:cNvCxnSpPr>
          <p:nvPr/>
        </p:nvCxnSpPr>
        <p:spPr>
          <a:xfrm flipH="1">
            <a:off x="4766872" y="3867150"/>
            <a:ext cx="1034446" cy="898048"/>
          </a:xfrm>
          <a:prstGeom prst="straightConnector1">
            <a:avLst/>
          </a:prstGeom>
          <a:ln w="381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cteur droit avec flèche 23"/>
          <p:cNvCxnSpPr/>
          <p:nvPr/>
        </p:nvCxnSpPr>
        <p:spPr>
          <a:xfrm>
            <a:off x="5786328" y="3867150"/>
            <a:ext cx="941937" cy="1649164"/>
          </a:xfrm>
          <a:prstGeom prst="straightConnector1">
            <a:avLst/>
          </a:prstGeom>
          <a:ln w="381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necteur droit avec flèche 26"/>
          <p:cNvCxnSpPr>
            <a:stCxn id="2" idx="2"/>
            <a:endCxn id="3" idx="0"/>
          </p:cNvCxnSpPr>
          <p:nvPr/>
        </p:nvCxnSpPr>
        <p:spPr>
          <a:xfrm>
            <a:off x="5801318" y="3867150"/>
            <a:ext cx="3188446" cy="1385695"/>
          </a:xfrm>
          <a:prstGeom prst="straightConnector1">
            <a:avLst/>
          </a:prstGeom>
          <a:ln w="381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necteur droit avec flèche 29"/>
          <p:cNvCxnSpPr>
            <a:stCxn id="2" idx="2"/>
            <a:endCxn id="10" idx="1"/>
          </p:cNvCxnSpPr>
          <p:nvPr/>
        </p:nvCxnSpPr>
        <p:spPr>
          <a:xfrm>
            <a:off x="5801318" y="3867150"/>
            <a:ext cx="4329358" cy="984230"/>
          </a:xfrm>
          <a:prstGeom prst="straightConnector1">
            <a:avLst/>
          </a:prstGeom>
          <a:ln w="381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2" name="Image 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141634" y="2650648"/>
            <a:ext cx="1319368" cy="1216502"/>
          </a:xfrm>
          <a:prstGeom prst="rect">
            <a:avLst/>
          </a:prstGeom>
        </p:spPr>
      </p:pic>
      <p:sp>
        <p:nvSpPr>
          <p:cNvPr id="35" name="ZoneTexte 34"/>
          <p:cNvSpPr txBox="1"/>
          <p:nvPr/>
        </p:nvSpPr>
        <p:spPr>
          <a:xfrm>
            <a:off x="1065211" y="1752600"/>
            <a:ext cx="6538030" cy="461665"/>
          </a:xfrm>
          <a:prstGeom prst="rect">
            <a:avLst/>
          </a:prstGeom>
          <a:noFill/>
        </p:spPr>
        <p:txBody>
          <a:bodyPr wrap="square" rtlCol="0">
            <a:spAutoFit/>
          </a:bodyPr>
          <a:lstStyle/>
          <a:p>
            <a:pPr marL="342900" indent="-342900">
              <a:buFont typeface="Arial" panose="020B0604020202020204" pitchFamily="34" charset="0"/>
              <a:buChar char="•"/>
            </a:pPr>
            <a:r>
              <a:rPr lang="fr-CA" sz="2400" dirty="0" smtClean="0">
                <a:solidFill>
                  <a:schemeClr val="tx1">
                    <a:lumMod val="50000"/>
                  </a:schemeClr>
                </a:solidFill>
                <a:latin typeface="Calibri" panose="020F0502020204030204" pitchFamily="34" charset="0"/>
              </a:rPr>
              <a:t>La maladie du sommeil :</a:t>
            </a:r>
            <a:endParaRPr lang="fr-CA" sz="2400" dirty="0">
              <a:solidFill>
                <a:schemeClr val="tx1">
                  <a:lumMod val="50000"/>
                </a:schemeClr>
              </a:solidFill>
              <a:latin typeface="Calibri" panose="020F0502020204030204" pitchFamily="34" charset="0"/>
            </a:endParaRPr>
          </a:p>
        </p:txBody>
      </p:sp>
      <p:pic>
        <p:nvPicPr>
          <p:cNvPr id="4" name="Image 3"/>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024914" y="1851363"/>
            <a:ext cx="2743200" cy="2743200"/>
          </a:xfrm>
          <a:prstGeom prst="rect">
            <a:avLst/>
          </a:prstGeom>
        </p:spPr>
      </p:pic>
      <p:pic>
        <p:nvPicPr>
          <p:cNvPr id="11" name="Image 1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390962" y="1983432"/>
            <a:ext cx="1946275" cy="1812925"/>
          </a:xfrm>
          <a:prstGeom prst="rect">
            <a:avLst/>
          </a:prstGeom>
        </p:spPr>
      </p:pic>
      <p:pic>
        <p:nvPicPr>
          <p:cNvPr id="13" name="Image 12"/>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257253" y="2258615"/>
            <a:ext cx="855878" cy="1826057"/>
          </a:xfrm>
          <a:prstGeom prst="rect">
            <a:avLst/>
          </a:prstGeom>
        </p:spPr>
      </p:pic>
      <p:pic>
        <p:nvPicPr>
          <p:cNvPr id="26" name="Image 2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684598" y="2889894"/>
            <a:ext cx="480640" cy="443166"/>
          </a:xfrm>
          <a:prstGeom prst="rect">
            <a:avLst/>
          </a:prstGeom>
        </p:spPr>
      </p:pic>
      <p:sp>
        <p:nvSpPr>
          <p:cNvPr id="15" name="ZoneTexte 14"/>
          <p:cNvSpPr txBox="1"/>
          <p:nvPr/>
        </p:nvSpPr>
        <p:spPr>
          <a:xfrm>
            <a:off x="3519099" y="3760113"/>
            <a:ext cx="1085038"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Vecteur</a:t>
            </a:r>
            <a:endParaRPr lang="fr-CA" sz="2200" dirty="0">
              <a:solidFill>
                <a:schemeClr val="tx1">
                  <a:lumMod val="50000"/>
                </a:schemeClr>
              </a:solidFill>
              <a:latin typeface="Calibri" panose="020F0502020204030204" pitchFamily="34" charset="0"/>
            </a:endParaRPr>
          </a:p>
        </p:txBody>
      </p:sp>
      <p:sp>
        <p:nvSpPr>
          <p:cNvPr id="17" name="ZoneTexte 16"/>
          <p:cNvSpPr txBox="1"/>
          <p:nvPr/>
        </p:nvSpPr>
        <p:spPr>
          <a:xfrm>
            <a:off x="2846107" y="2372976"/>
            <a:ext cx="1093120" cy="430887"/>
          </a:xfrm>
          <a:prstGeom prst="rect">
            <a:avLst/>
          </a:prstGeom>
          <a:noFill/>
        </p:spPr>
        <p:txBody>
          <a:bodyPr wrap="none" rtlCol="0">
            <a:spAutoFit/>
          </a:bodyPr>
          <a:lstStyle/>
          <a:p>
            <a:r>
              <a:rPr lang="fr-CA" sz="2200" dirty="0">
                <a:solidFill>
                  <a:schemeClr val="tx1">
                    <a:lumMod val="50000"/>
                  </a:schemeClr>
                </a:solidFill>
                <a:latin typeface="Calibri" panose="020F0502020204030204" pitchFamily="34" charset="0"/>
              </a:rPr>
              <a:t>P</a:t>
            </a:r>
            <a:r>
              <a:rPr lang="fr-CA" sz="2200" dirty="0" smtClean="0">
                <a:solidFill>
                  <a:schemeClr val="tx1">
                    <a:lumMod val="50000"/>
                  </a:schemeClr>
                </a:solidFill>
                <a:latin typeface="Calibri" panose="020F0502020204030204" pitchFamily="34" charset="0"/>
              </a:rPr>
              <a:t>arasite</a:t>
            </a:r>
            <a:endParaRPr lang="fr-CA" sz="2200" dirty="0">
              <a:solidFill>
                <a:schemeClr val="tx1">
                  <a:lumMod val="50000"/>
                </a:schemeClr>
              </a:solidFill>
              <a:latin typeface="Calibri" panose="020F0502020204030204" pitchFamily="34" charset="0"/>
            </a:endParaRPr>
          </a:p>
        </p:txBody>
      </p:sp>
      <p:sp>
        <p:nvSpPr>
          <p:cNvPr id="18" name="ZoneTexte 17"/>
          <p:cNvSpPr txBox="1"/>
          <p:nvPr/>
        </p:nvSpPr>
        <p:spPr>
          <a:xfrm>
            <a:off x="8075759" y="3843121"/>
            <a:ext cx="1340101"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Hôtes</a:t>
            </a:r>
            <a:endParaRPr lang="fr-CA" sz="2200" dirty="0">
              <a:solidFill>
                <a:schemeClr val="tx1">
                  <a:lumMod val="50000"/>
                </a:schemeClr>
              </a:solidFill>
              <a:latin typeface="Calibri" panose="020F0502020204030204" pitchFamily="34" charset="0"/>
            </a:endParaRPr>
          </a:p>
        </p:txBody>
      </p:sp>
    </p:spTree>
    <p:extLst>
      <p:ext uri="{BB962C8B-B14F-4D97-AF65-F5344CB8AC3E}">
        <p14:creationId xmlns:p14="http://schemas.microsoft.com/office/powerpoint/2010/main" val="1524199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1000"/>
                                        <p:tgtEl>
                                          <p:spTgt spid="3"/>
                                        </p:tgtEl>
                                      </p:cBhvr>
                                    </p:animEffect>
                                    <p:anim calcmode="lin" valueType="num">
                                      <p:cBhvr>
                                        <p:cTn id="33" dur="1000" fill="hold"/>
                                        <p:tgtEl>
                                          <p:spTgt spid="3"/>
                                        </p:tgtEl>
                                        <p:attrNameLst>
                                          <p:attrName>ppt_x</p:attrName>
                                        </p:attrNameLst>
                                      </p:cBhvr>
                                      <p:tavLst>
                                        <p:tav tm="0">
                                          <p:val>
                                            <p:strVal val="#ppt_x"/>
                                          </p:val>
                                        </p:tav>
                                        <p:tav tm="100000">
                                          <p:val>
                                            <p:strVal val="#ppt_x"/>
                                          </p:val>
                                        </p:tav>
                                      </p:tavLst>
                                    </p:anim>
                                    <p:anim calcmode="lin" valueType="num">
                                      <p:cBhvr>
                                        <p:cTn id="34" dur="1000" fill="hold"/>
                                        <p:tgtEl>
                                          <p:spTgt spid="3"/>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par>
                                <p:cTn id="40" presetID="22" presetClass="entr" presetSubtype="1" fill="hold" nodeType="withEffect">
                                  <p:stCondLst>
                                    <p:cond delay="1000"/>
                                  </p:stCondLst>
                                  <p:childTnLst>
                                    <p:set>
                                      <p:cBhvr>
                                        <p:cTn id="41" dur="1" fill="hold">
                                          <p:stCondLst>
                                            <p:cond delay="0"/>
                                          </p:stCondLst>
                                        </p:cTn>
                                        <p:tgtEl>
                                          <p:spTgt spid="16"/>
                                        </p:tgtEl>
                                        <p:attrNameLst>
                                          <p:attrName>style.visibility</p:attrName>
                                        </p:attrNameLst>
                                      </p:cBhvr>
                                      <p:to>
                                        <p:strVal val="visible"/>
                                      </p:to>
                                    </p:set>
                                    <p:animEffect transition="in" filter="wipe(up)">
                                      <p:cBhvr>
                                        <p:cTn id="42" dur="1000"/>
                                        <p:tgtEl>
                                          <p:spTgt spid="16"/>
                                        </p:tgtEl>
                                      </p:cBhvr>
                                    </p:animEffect>
                                  </p:childTnLst>
                                </p:cTn>
                              </p:par>
                              <p:par>
                                <p:cTn id="43" presetID="22" presetClass="entr" presetSubtype="1" fill="hold" nodeType="withEffect">
                                  <p:stCondLst>
                                    <p:cond delay="1000"/>
                                  </p:stCondLst>
                                  <p:childTnLst>
                                    <p:set>
                                      <p:cBhvr>
                                        <p:cTn id="44" dur="1" fill="hold">
                                          <p:stCondLst>
                                            <p:cond delay="0"/>
                                          </p:stCondLst>
                                        </p:cTn>
                                        <p:tgtEl>
                                          <p:spTgt spid="19"/>
                                        </p:tgtEl>
                                        <p:attrNameLst>
                                          <p:attrName>style.visibility</p:attrName>
                                        </p:attrNameLst>
                                      </p:cBhvr>
                                      <p:to>
                                        <p:strVal val="visible"/>
                                      </p:to>
                                    </p:set>
                                    <p:animEffect transition="in" filter="wipe(up)">
                                      <p:cBhvr>
                                        <p:cTn id="45" dur="1000"/>
                                        <p:tgtEl>
                                          <p:spTgt spid="19"/>
                                        </p:tgtEl>
                                      </p:cBhvr>
                                    </p:animEffect>
                                  </p:childTnLst>
                                </p:cTn>
                              </p:par>
                              <p:par>
                                <p:cTn id="46" presetID="22" presetClass="entr" presetSubtype="1" fill="hold" nodeType="withEffect">
                                  <p:stCondLst>
                                    <p:cond delay="1000"/>
                                  </p:stCondLst>
                                  <p:childTnLst>
                                    <p:set>
                                      <p:cBhvr>
                                        <p:cTn id="47" dur="1" fill="hold">
                                          <p:stCondLst>
                                            <p:cond delay="0"/>
                                          </p:stCondLst>
                                        </p:cTn>
                                        <p:tgtEl>
                                          <p:spTgt spid="24"/>
                                        </p:tgtEl>
                                        <p:attrNameLst>
                                          <p:attrName>style.visibility</p:attrName>
                                        </p:attrNameLst>
                                      </p:cBhvr>
                                      <p:to>
                                        <p:strVal val="visible"/>
                                      </p:to>
                                    </p:set>
                                    <p:animEffect transition="in" filter="wipe(up)">
                                      <p:cBhvr>
                                        <p:cTn id="48" dur="1000"/>
                                        <p:tgtEl>
                                          <p:spTgt spid="24"/>
                                        </p:tgtEl>
                                      </p:cBhvr>
                                    </p:animEffect>
                                  </p:childTnLst>
                                </p:cTn>
                              </p:par>
                              <p:par>
                                <p:cTn id="49" presetID="22" presetClass="entr" presetSubtype="1" fill="hold" nodeType="withEffect">
                                  <p:stCondLst>
                                    <p:cond delay="1000"/>
                                  </p:stCondLst>
                                  <p:childTnLst>
                                    <p:set>
                                      <p:cBhvr>
                                        <p:cTn id="50" dur="1" fill="hold">
                                          <p:stCondLst>
                                            <p:cond delay="0"/>
                                          </p:stCondLst>
                                        </p:cTn>
                                        <p:tgtEl>
                                          <p:spTgt spid="27"/>
                                        </p:tgtEl>
                                        <p:attrNameLst>
                                          <p:attrName>style.visibility</p:attrName>
                                        </p:attrNameLst>
                                      </p:cBhvr>
                                      <p:to>
                                        <p:strVal val="visible"/>
                                      </p:to>
                                    </p:set>
                                    <p:animEffect transition="in" filter="wipe(up)">
                                      <p:cBhvr>
                                        <p:cTn id="51" dur="1000"/>
                                        <p:tgtEl>
                                          <p:spTgt spid="27"/>
                                        </p:tgtEl>
                                      </p:cBhvr>
                                    </p:animEffect>
                                  </p:childTnLst>
                                </p:cTn>
                              </p:par>
                              <p:par>
                                <p:cTn id="52" presetID="22" presetClass="entr" presetSubtype="1" fill="hold" nodeType="withEffect">
                                  <p:stCondLst>
                                    <p:cond delay="1000"/>
                                  </p:stCondLst>
                                  <p:childTnLst>
                                    <p:set>
                                      <p:cBhvr>
                                        <p:cTn id="53" dur="1" fill="hold">
                                          <p:stCondLst>
                                            <p:cond delay="0"/>
                                          </p:stCondLst>
                                        </p:cTn>
                                        <p:tgtEl>
                                          <p:spTgt spid="30"/>
                                        </p:tgtEl>
                                        <p:attrNameLst>
                                          <p:attrName>style.visibility</p:attrName>
                                        </p:attrNameLst>
                                      </p:cBhvr>
                                      <p:to>
                                        <p:strVal val="visible"/>
                                      </p:to>
                                    </p:set>
                                    <p:animEffect transition="in" filter="wipe(up)">
                                      <p:cBhvr>
                                        <p:cTn id="54" dur="1000"/>
                                        <p:tgtEl>
                                          <p:spTgt spid="30"/>
                                        </p:tgtEl>
                                      </p:cBhvr>
                                    </p:animEffect>
                                  </p:childTnLst>
                                </p:cTn>
                              </p:par>
                            </p:childTnLst>
                          </p:cTn>
                        </p:par>
                      </p:childTnLst>
                    </p:cTn>
                  </p:par>
                  <p:par>
                    <p:cTn id="55" fill="hold">
                      <p:stCondLst>
                        <p:cond delay="indefinite"/>
                      </p:stCondLst>
                      <p:childTnLst>
                        <p:par>
                          <p:cTn id="56" fill="hold">
                            <p:stCondLst>
                              <p:cond delay="0"/>
                            </p:stCondLst>
                            <p:childTnLst>
                              <p:par>
                                <p:cTn id="57" presetID="6" presetClass="emph" presetSubtype="0" fill="hold" nodeType="clickEffect">
                                  <p:stCondLst>
                                    <p:cond delay="0"/>
                                  </p:stCondLst>
                                  <p:childTnLst>
                                    <p:animScale>
                                      <p:cBhvr>
                                        <p:cTn id="58" dur="2000" fill="hold"/>
                                        <p:tgtEl>
                                          <p:spTgt spid="2"/>
                                        </p:tgtEl>
                                      </p:cBhvr>
                                      <p:by x="150000" y="150000"/>
                                    </p:animScale>
                                  </p:childTnLst>
                                </p:cTn>
                              </p:par>
                            </p:childTnLst>
                          </p:cTn>
                        </p:par>
                      </p:childTnLst>
                    </p:cTn>
                  </p:par>
                  <p:par>
                    <p:cTn id="59" fill="hold">
                      <p:stCondLst>
                        <p:cond delay="indefinite"/>
                      </p:stCondLst>
                      <p:childTnLst>
                        <p:par>
                          <p:cTn id="60" fill="hold">
                            <p:stCondLst>
                              <p:cond delay="0"/>
                            </p:stCondLst>
                            <p:childTnLst>
                              <p:par>
                                <p:cTn id="61" presetID="10" presetClass="exit" presetSubtype="0" fill="hold" nodeType="clickEffect">
                                  <p:stCondLst>
                                    <p:cond delay="0"/>
                                  </p:stCondLst>
                                  <p:childTnLst>
                                    <p:animEffect transition="out" filter="fade">
                                      <p:cBhvr>
                                        <p:cTn id="62" dur="500"/>
                                        <p:tgtEl>
                                          <p:spTgt spid="2"/>
                                        </p:tgtEl>
                                      </p:cBhvr>
                                    </p:animEffect>
                                    <p:set>
                                      <p:cBhvr>
                                        <p:cTn id="63" dur="1" fill="hold">
                                          <p:stCondLst>
                                            <p:cond delay="499"/>
                                          </p:stCondLst>
                                        </p:cTn>
                                        <p:tgtEl>
                                          <p:spTgt spid="2"/>
                                        </p:tgtEl>
                                        <p:attrNameLst>
                                          <p:attrName>style.visibility</p:attrName>
                                        </p:attrNameLst>
                                      </p:cBhvr>
                                      <p:to>
                                        <p:strVal val="hidden"/>
                                      </p:to>
                                    </p:set>
                                  </p:childTnLst>
                                </p:cTn>
                              </p:par>
                              <p:par>
                                <p:cTn id="64" presetID="10" presetClass="exit" presetSubtype="0" fill="hold" nodeType="withEffect">
                                  <p:stCondLst>
                                    <p:cond delay="0"/>
                                  </p:stCondLst>
                                  <p:childTnLst>
                                    <p:animEffect transition="out" filter="fade">
                                      <p:cBhvr>
                                        <p:cTn id="65" dur="500"/>
                                        <p:tgtEl>
                                          <p:spTgt spid="12"/>
                                        </p:tgtEl>
                                      </p:cBhvr>
                                    </p:animEffect>
                                    <p:set>
                                      <p:cBhvr>
                                        <p:cTn id="66" dur="1" fill="hold">
                                          <p:stCondLst>
                                            <p:cond delay="499"/>
                                          </p:stCondLst>
                                        </p:cTn>
                                        <p:tgtEl>
                                          <p:spTgt spid="12"/>
                                        </p:tgtEl>
                                        <p:attrNameLst>
                                          <p:attrName>style.visibility</p:attrName>
                                        </p:attrNameLst>
                                      </p:cBhvr>
                                      <p:to>
                                        <p:strVal val="hidden"/>
                                      </p:to>
                                    </p:set>
                                  </p:childTnLst>
                                </p:cTn>
                              </p:par>
                              <p:par>
                                <p:cTn id="67" presetID="10" presetClass="exit" presetSubtype="0" fill="hold" nodeType="withEffect">
                                  <p:stCondLst>
                                    <p:cond delay="0"/>
                                  </p:stCondLst>
                                  <p:childTnLst>
                                    <p:animEffect transition="out" filter="fade">
                                      <p:cBhvr>
                                        <p:cTn id="68" dur="500"/>
                                        <p:tgtEl>
                                          <p:spTgt spid="9"/>
                                        </p:tgtEl>
                                      </p:cBhvr>
                                    </p:animEffect>
                                    <p:set>
                                      <p:cBhvr>
                                        <p:cTn id="69" dur="1" fill="hold">
                                          <p:stCondLst>
                                            <p:cond delay="499"/>
                                          </p:stCondLst>
                                        </p:cTn>
                                        <p:tgtEl>
                                          <p:spTgt spid="9"/>
                                        </p:tgtEl>
                                        <p:attrNameLst>
                                          <p:attrName>style.visibility</p:attrName>
                                        </p:attrNameLst>
                                      </p:cBhvr>
                                      <p:to>
                                        <p:strVal val="hidden"/>
                                      </p:to>
                                    </p:set>
                                  </p:childTnLst>
                                </p:cTn>
                              </p:par>
                              <p:par>
                                <p:cTn id="70" presetID="10" presetClass="exit" presetSubtype="0" fill="hold" nodeType="withEffect">
                                  <p:stCondLst>
                                    <p:cond delay="0"/>
                                  </p:stCondLst>
                                  <p:childTnLst>
                                    <p:animEffect transition="out" filter="fade">
                                      <p:cBhvr>
                                        <p:cTn id="71" dur="500"/>
                                        <p:tgtEl>
                                          <p:spTgt spid="3"/>
                                        </p:tgtEl>
                                      </p:cBhvr>
                                    </p:animEffect>
                                    <p:set>
                                      <p:cBhvr>
                                        <p:cTn id="72" dur="1" fill="hold">
                                          <p:stCondLst>
                                            <p:cond delay="499"/>
                                          </p:stCondLst>
                                        </p:cTn>
                                        <p:tgtEl>
                                          <p:spTgt spid="3"/>
                                        </p:tgtEl>
                                        <p:attrNameLst>
                                          <p:attrName>style.visibility</p:attrName>
                                        </p:attrNameLst>
                                      </p:cBhvr>
                                      <p:to>
                                        <p:strVal val="hidden"/>
                                      </p:to>
                                    </p:set>
                                  </p:childTnLst>
                                </p:cTn>
                              </p:par>
                              <p:par>
                                <p:cTn id="73" presetID="10" presetClass="exit" presetSubtype="0" fill="hold" nodeType="withEffect">
                                  <p:stCondLst>
                                    <p:cond delay="0"/>
                                  </p:stCondLst>
                                  <p:childTnLst>
                                    <p:animEffect transition="out" filter="fade">
                                      <p:cBhvr>
                                        <p:cTn id="74" dur="500"/>
                                        <p:tgtEl>
                                          <p:spTgt spid="10"/>
                                        </p:tgtEl>
                                      </p:cBhvr>
                                    </p:animEffect>
                                    <p:set>
                                      <p:cBhvr>
                                        <p:cTn id="75" dur="1" fill="hold">
                                          <p:stCondLst>
                                            <p:cond delay="499"/>
                                          </p:stCondLst>
                                        </p:cTn>
                                        <p:tgtEl>
                                          <p:spTgt spid="10"/>
                                        </p:tgtEl>
                                        <p:attrNameLst>
                                          <p:attrName>style.visibility</p:attrName>
                                        </p:attrNameLst>
                                      </p:cBhvr>
                                      <p:to>
                                        <p:strVal val="hidden"/>
                                      </p:to>
                                    </p:set>
                                  </p:childTnLst>
                                </p:cTn>
                              </p:par>
                              <p:par>
                                <p:cTn id="76" presetID="10" presetClass="exit" presetSubtype="0" fill="hold" nodeType="withEffect">
                                  <p:stCondLst>
                                    <p:cond delay="0"/>
                                  </p:stCondLst>
                                  <p:childTnLst>
                                    <p:animEffect transition="out" filter="fade">
                                      <p:cBhvr>
                                        <p:cTn id="77" dur="500"/>
                                        <p:tgtEl>
                                          <p:spTgt spid="16"/>
                                        </p:tgtEl>
                                      </p:cBhvr>
                                    </p:animEffect>
                                    <p:set>
                                      <p:cBhvr>
                                        <p:cTn id="78" dur="1" fill="hold">
                                          <p:stCondLst>
                                            <p:cond delay="499"/>
                                          </p:stCondLst>
                                        </p:cTn>
                                        <p:tgtEl>
                                          <p:spTgt spid="16"/>
                                        </p:tgtEl>
                                        <p:attrNameLst>
                                          <p:attrName>style.visibility</p:attrName>
                                        </p:attrNameLst>
                                      </p:cBhvr>
                                      <p:to>
                                        <p:strVal val="hidden"/>
                                      </p:to>
                                    </p:set>
                                  </p:childTnLst>
                                </p:cTn>
                              </p:par>
                              <p:par>
                                <p:cTn id="79" presetID="10" presetClass="exit" presetSubtype="0" fill="hold" nodeType="withEffect">
                                  <p:stCondLst>
                                    <p:cond delay="0"/>
                                  </p:stCondLst>
                                  <p:childTnLst>
                                    <p:animEffect transition="out" filter="fade">
                                      <p:cBhvr>
                                        <p:cTn id="80" dur="500"/>
                                        <p:tgtEl>
                                          <p:spTgt spid="19"/>
                                        </p:tgtEl>
                                      </p:cBhvr>
                                    </p:animEffect>
                                    <p:set>
                                      <p:cBhvr>
                                        <p:cTn id="81" dur="1" fill="hold">
                                          <p:stCondLst>
                                            <p:cond delay="499"/>
                                          </p:stCondLst>
                                        </p:cTn>
                                        <p:tgtEl>
                                          <p:spTgt spid="19"/>
                                        </p:tgtEl>
                                        <p:attrNameLst>
                                          <p:attrName>style.visibility</p:attrName>
                                        </p:attrNameLst>
                                      </p:cBhvr>
                                      <p:to>
                                        <p:strVal val="hidden"/>
                                      </p:to>
                                    </p:set>
                                  </p:childTnLst>
                                </p:cTn>
                              </p:par>
                              <p:par>
                                <p:cTn id="82" presetID="10" presetClass="exit" presetSubtype="0" fill="hold" nodeType="withEffect">
                                  <p:stCondLst>
                                    <p:cond delay="0"/>
                                  </p:stCondLst>
                                  <p:childTnLst>
                                    <p:animEffect transition="out" filter="fade">
                                      <p:cBhvr>
                                        <p:cTn id="83" dur="500"/>
                                        <p:tgtEl>
                                          <p:spTgt spid="24"/>
                                        </p:tgtEl>
                                      </p:cBhvr>
                                    </p:animEffect>
                                    <p:set>
                                      <p:cBhvr>
                                        <p:cTn id="84" dur="1" fill="hold">
                                          <p:stCondLst>
                                            <p:cond delay="499"/>
                                          </p:stCondLst>
                                        </p:cTn>
                                        <p:tgtEl>
                                          <p:spTgt spid="24"/>
                                        </p:tgtEl>
                                        <p:attrNameLst>
                                          <p:attrName>style.visibility</p:attrName>
                                        </p:attrNameLst>
                                      </p:cBhvr>
                                      <p:to>
                                        <p:strVal val="hidden"/>
                                      </p:to>
                                    </p:set>
                                  </p:childTnLst>
                                </p:cTn>
                              </p:par>
                              <p:par>
                                <p:cTn id="85" presetID="10" presetClass="exit" presetSubtype="0" fill="hold" nodeType="withEffect">
                                  <p:stCondLst>
                                    <p:cond delay="0"/>
                                  </p:stCondLst>
                                  <p:childTnLst>
                                    <p:animEffect transition="out" filter="fade">
                                      <p:cBhvr>
                                        <p:cTn id="86" dur="500"/>
                                        <p:tgtEl>
                                          <p:spTgt spid="27"/>
                                        </p:tgtEl>
                                      </p:cBhvr>
                                    </p:animEffect>
                                    <p:set>
                                      <p:cBhvr>
                                        <p:cTn id="87" dur="1" fill="hold">
                                          <p:stCondLst>
                                            <p:cond delay="499"/>
                                          </p:stCondLst>
                                        </p:cTn>
                                        <p:tgtEl>
                                          <p:spTgt spid="27"/>
                                        </p:tgtEl>
                                        <p:attrNameLst>
                                          <p:attrName>style.visibility</p:attrName>
                                        </p:attrNameLst>
                                      </p:cBhvr>
                                      <p:to>
                                        <p:strVal val="hidden"/>
                                      </p:to>
                                    </p:set>
                                  </p:childTnLst>
                                </p:cTn>
                              </p:par>
                              <p:par>
                                <p:cTn id="88" presetID="10" presetClass="exit" presetSubtype="0" fill="hold" nodeType="withEffect">
                                  <p:stCondLst>
                                    <p:cond delay="0"/>
                                  </p:stCondLst>
                                  <p:childTnLst>
                                    <p:animEffect transition="out" filter="fade">
                                      <p:cBhvr>
                                        <p:cTn id="89" dur="500"/>
                                        <p:tgtEl>
                                          <p:spTgt spid="30"/>
                                        </p:tgtEl>
                                      </p:cBhvr>
                                    </p:animEffect>
                                    <p:set>
                                      <p:cBhvr>
                                        <p:cTn id="90" dur="1" fill="hold">
                                          <p:stCondLst>
                                            <p:cond delay="499"/>
                                          </p:stCondLst>
                                        </p:cTn>
                                        <p:tgtEl>
                                          <p:spTgt spid="30"/>
                                        </p:tgtEl>
                                        <p:attrNameLst>
                                          <p:attrName>style.visibility</p:attrName>
                                        </p:attrNameLst>
                                      </p:cBhvr>
                                      <p:to>
                                        <p:strVal val="hidden"/>
                                      </p:to>
                                    </p:set>
                                  </p:childTnLst>
                                </p:cTn>
                              </p:par>
                              <p:par>
                                <p:cTn id="91" presetID="10" presetClass="exit" presetSubtype="0" fill="hold" nodeType="withEffect">
                                  <p:stCondLst>
                                    <p:cond delay="0"/>
                                  </p:stCondLst>
                                  <p:childTnLst>
                                    <p:animEffect transition="out" filter="fade">
                                      <p:cBhvr>
                                        <p:cTn id="92" dur="500"/>
                                        <p:tgtEl>
                                          <p:spTgt spid="14"/>
                                        </p:tgtEl>
                                      </p:cBhvr>
                                    </p:animEffect>
                                    <p:set>
                                      <p:cBhvr>
                                        <p:cTn id="93" dur="1" fill="hold">
                                          <p:stCondLst>
                                            <p:cond delay="499"/>
                                          </p:stCondLst>
                                        </p:cTn>
                                        <p:tgtEl>
                                          <p:spTgt spid="14"/>
                                        </p:tgtEl>
                                        <p:attrNameLst>
                                          <p:attrName>style.visibility</p:attrName>
                                        </p:attrNameLst>
                                      </p:cBhvr>
                                      <p:to>
                                        <p:strVal val="hidden"/>
                                      </p:to>
                                    </p:set>
                                  </p:childTnLst>
                                </p:cTn>
                              </p:par>
                              <p:par>
                                <p:cTn id="94" presetID="10" presetClass="exit" presetSubtype="0" fill="hold" nodeType="withEffect">
                                  <p:stCondLst>
                                    <p:cond delay="0"/>
                                  </p:stCondLst>
                                  <p:childTnLst>
                                    <p:animEffect transition="out" filter="fade">
                                      <p:cBhvr>
                                        <p:cTn id="95" dur="500"/>
                                        <p:tgtEl>
                                          <p:spTgt spid="8">
                                            <p:txEl>
                                              <p:pRg st="0" end="0"/>
                                            </p:txEl>
                                          </p:spTgt>
                                        </p:tgtEl>
                                      </p:cBhvr>
                                    </p:animEffect>
                                    <p:set>
                                      <p:cBhvr>
                                        <p:cTn id="96" dur="1" fill="hold">
                                          <p:stCondLst>
                                            <p:cond delay="499"/>
                                          </p:stCondLst>
                                        </p:cTn>
                                        <p:tgtEl>
                                          <p:spTgt spid="8">
                                            <p:txEl>
                                              <p:pRg st="0" end="0"/>
                                            </p:txEl>
                                          </p:spTgt>
                                        </p:tgtEl>
                                        <p:attrNameLst>
                                          <p:attrName>style.visibility</p:attrName>
                                        </p:attrNameLst>
                                      </p:cBhvr>
                                      <p:to>
                                        <p:strVal val="hidden"/>
                                      </p:to>
                                    </p:set>
                                  </p:childTnLst>
                                </p:cTn>
                              </p:par>
                              <p:par>
                                <p:cTn id="97" presetID="10" presetClass="entr" presetSubtype="0" fill="hold" grpId="0" nodeType="withEffect">
                                  <p:stCondLst>
                                    <p:cond delay="250"/>
                                  </p:stCondLst>
                                  <p:childTnLst>
                                    <p:set>
                                      <p:cBhvr>
                                        <p:cTn id="98" dur="1" fill="hold">
                                          <p:stCondLst>
                                            <p:cond delay="0"/>
                                          </p:stCondLst>
                                        </p:cTn>
                                        <p:tgtEl>
                                          <p:spTgt spid="35"/>
                                        </p:tgtEl>
                                        <p:attrNameLst>
                                          <p:attrName>style.visibility</p:attrName>
                                        </p:attrNameLst>
                                      </p:cBhvr>
                                      <p:to>
                                        <p:strVal val="visible"/>
                                      </p:to>
                                    </p:set>
                                    <p:animEffect transition="in" filter="fade">
                                      <p:cBhvr>
                                        <p:cTn id="99" dur="500"/>
                                        <p:tgtEl>
                                          <p:spTgt spid="35"/>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nodeType="clickEffect">
                                  <p:stCondLst>
                                    <p:cond delay="0"/>
                                  </p:stCondLst>
                                  <p:childTnLst>
                                    <p:set>
                                      <p:cBhvr>
                                        <p:cTn id="103" dur="1" fill="hold">
                                          <p:stCondLst>
                                            <p:cond delay="0"/>
                                          </p:stCondLst>
                                        </p:cTn>
                                        <p:tgtEl>
                                          <p:spTgt spid="4"/>
                                        </p:tgtEl>
                                        <p:attrNameLst>
                                          <p:attrName>style.visibility</p:attrName>
                                        </p:attrNameLst>
                                      </p:cBhvr>
                                      <p:to>
                                        <p:strVal val="visible"/>
                                      </p:to>
                                    </p:set>
                                    <p:animEffect transition="in" filter="fade">
                                      <p:cBhvr>
                                        <p:cTn id="104" dur="500"/>
                                        <p:tgtEl>
                                          <p:spTgt spid="4"/>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15"/>
                                        </p:tgtEl>
                                        <p:attrNameLst>
                                          <p:attrName>style.visibility</p:attrName>
                                        </p:attrNameLst>
                                      </p:cBhvr>
                                      <p:to>
                                        <p:strVal val="visible"/>
                                      </p:to>
                                    </p:set>
                                    <p:animEffect transition="in" filter="fade">
                                      <p:cBhvr>
                                        <p:cTn id="107" dur="500"/>
                                        <p:tgtEl>
                                          <p:spTgt spid="15"/>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nodeType="clickEffect">
                                  <p:stCondLst>
                                    <p:cond delay="0"/>
                                  </p:stCondLst>
                                  <p:childTnLst>
                                    <p:set>
                                      <p:cBhvr>
                                        <p:cTn id="111" dur="1" fill="hold">
                                          <p:stCondLst>
                                            <p:cond delay="0"/>
                                          </p:stCondLst>
                                        </p:cTn>
                                        <p:tgtEl>
                                          <p:spTgt spid="26"/>
                                        </p:tgtEl>
                                        <p:attrNameLst>
                                          <p:attrName>style.visibility</p:attrName>
                                        </p:attrNameLst>
                                      </p:cBhvr>
                                      <p:to>
                                        <p:strVal val="visible"/>
                                      </p:to>
                                    </p:set>
                                    <p:animEffect transition="in" filter="fade">
                                      <p:cBhvr>
                                        <p:cTn id="112" dur="500"/>
                                        <p:tgtEl>
                                          <p:spTgt spid="26"/>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17"/>
                                        </p:tgtEl>
                                        <p:attrNameLst>
                                          <p:attrName>style.visibility</p:attrName>
                                        </p:attrNameLst>
                                      </p:cBhvr>
                                      <p:to>
                                        <p:strVal val="visible"/>
                                      </p:to>
                                    </p:set>
                                    <p:animEffect transition="in" filter="fade">
                                      <p:cBhvr>
                                        <p:cTn id="115" dur="500"/>
                                        <p:tgtEl>
                                          <p:spTgt spid="17"/>
                                        </p:tgtEl>
                                      </p:cBhvr>
                                    </p:animEffect>
                                  </p:childTnLst>
                                </p:cTn>
                              </p:par>
                            </p:childTnLst>
                          </p:cTn>
                        </p:par>
                      </p:childTnLst>
                    </p:cTn>
                  </p:par>
                  <p:par>
                    <p:cTn id="116" fill="hold">
                      <p:stCondLst>
                        <p:cond delay="indefinite"/>
                      </p:stCondLst>
                      <p:childTnLst>
                        <p:par>
                          <p:cTn id="117" fill="hold">
                            <p:stCondLst>
                              <p:cond delay="0"/>
                            </p:stCondLst>
                            <p:childTnLst>
                              <p:par>
                                <p:cTn id="118" presetID="10" presetClass="entr" presetSubtype="0" fill="hold" nodeType="clickEffect">
                                  <p:stCondLst>
                                    <p:cond delay="0"/>
                                  </p:stCondLst>
                                  <p:childTnLst>
                                    <p:set>
                                      <p:cBhvr>
                                        <p:cTn id="119" dur="1" fill="hold">
                                          <p:stCondLst>
                                            <p:cond delay="0"/>
                                          </p:stCondLst>
                                        </p:cTn>
                                        <p:tgtEl>
                                          <p:spTgt spid="13"/>
                                        </p:tgtEl>
                                        <p:attrNameLst>
                                          <p:attrName>style.visibility</p:attrName>
                                        </p:attrNameLst>
                                      </p:cBhvr>
                                      <p:to>
                                        <p:strVal val="visible"/>
                                      </p:to>
                                    </p:set>
                                    <p:animEffect transition="in" filter="fade">
                                      <p:cBhvr>
                                        <p:cTn id="120" dur="500"/>
                                        <p:tgtEl>
                                          <p:spTgt spid="13"/>
                                        </p:tgtEl>
                                      </p:cBhvr>
                                    </p:animEffect>
                                  </p:childTnLst>
                                </p:cTn>
                              </p:par>
                              <p:par>
                                <p:cTn id="121" presetID="10" presetClass="entr" presetSubtype="0" fill="hold" nodeType="withEffect">
                                  <p:stCondLst>
                                    <p:cond delay="0"/>
                                  </p:stCondLst>
                                  <p:childTnLst>
                                    <p:set>
                                      <p:cBhvr>
                                        <p:cTn id="122" dur="1" fill="hold">
                                          <p:stCondLst>
                                            <p:cond delay="0"/>
                                          </p:stCondLst>
                                        </p:cTn>
                                        <p:tgtEl>
                                          <p:spTgt spid="11"/>
                                        </p:tgtEl>
                                        <p:attrNameLst>
                                          <p:attrName>style.visibility</p:attrName>
                                        </p:attrNameLst>
                                      </p:cBhvr>
                                      <p:to>
                                        <p:strVal val="visible"/>
                                      </p:to>
                                    </p:set>
                                    <p:animEffect transition="in" filter="fade">
                                      <p:cBhvr>
                                        <p:cTn id="123" dur="500"/>
                                        <p:tgtEl>
                                          <p:spTgt spid="11"/>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18"/>
                                        </p:tgtEl>
                                        <p:attrNameLst>
                                          <p:attrName>style.visibility</p:attrName>
                                        </p:attrNameLst>
                                      </p:cBhvr>
                                      <p:to>
                                        <p:strVal val="visible"/>
                                      </p:to>
                                    </p:set>
                                    <p:animEffect transition="in" filter="fade">
                                      <p:cBhvr>
                                        <p:cTn id="12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5" grpId="0"/>
      <p:bldP spid="17" grpId="0"/>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contenu 7"/>
          <p:cNvSpPr>
            <a:spLocks noGrp="1"/>
          </p:cNvSpPr>
          <p:nvPr>
            <p:ph idx="1"/>
            <p:custDataLst>
              <p:tags r:id="rId1"/>
            </p:custDataLst>
          </p:nvPr>
        </p:nvSpPr>
        <p:spPr/>
        <p:txBody>
          <a:bodyPr/>
          <a:lstStyle/>
          <a:p>
            <a:r>
              <a:rPr lang="fr-CA" dirty="0" smtClean="0">
                <a:solidFill>
                  <a:schemeClr val="tx1">
                    <a:lumMod val="50000"/>
                  </a:schemeClr>
                </a:solidFill>
                <a:latin typeface="Calibri" panose="020F0502020204030204" pitchFamily="34" charset="0"/>
              </a:rPr>
              <a:t>Baisse de la biodiversité</a:t>
            </a:r>
            <a:endParaRPr lang="fr-CA" dirty="0">
              <a:solidFill>
                <a:schemeClr val="tx1">
                  <a:lumMod val="50000"/>
                </a:schemeClr>
              </a:solidFill>
              <a:latin typeface="Calibri" panose="020F0502020204030204" pitchFamily="34" charset="0"/>
            </a:endParaRPr>
          </a:p>
          <a:p>
            <a:endParaRPr lang="fr-CA" dirty="0" smtClean="0">
              <a:solidFill>
                <a:schemeClr val="tx1">
                  <a:lumMod val="50000"/>
                </a:schemeClr>
              </a:solidFill>
              <a:latin typeface="Calibri" panose="020F0502020204030204" pitchFamily="34" charset="0"/>
            </a:endParaRPr>
          </a:p>
        </p:txBody>
      </p:sp>
      <p:sp>
        <p:nvSpPr>
          <p:cNvPr id="6" name="Titre 12"/>
          <p:cNvSpPr>
            <a:spLocks noGrp="1"/>
          </p:cNvSpPr>
          <p:nvPr>
            <p:ph type="title"/>
            <p:custDataLst>
              <p:tags r:id="rId2"/>
            </p:custDataLst>
          </p:nvPr>
        </p:nvSpPr>
        <p:spPr>
          <a:xfrm>
            <a:off x="1065211" y="304800"/>
            <a:ext cx="10946679" cy="1219200"/>
          </a:xfrm>
        </p:spPr>
        <p:txBody>
          <a:bodyPr>
            <a:noAutofit/>
          </a:bodyPr>
          <a:lstStyle/>
          <a:p>
            <a:pPr algn="ctr"/>
            <a:r>
              <a:rPr lang="fr-FR" sz="4800" noProof="1" smtClean="0"/>
              <a:t>Les changements climatiques :</a:t>
            </a:r>
            <a:br>
              <a:rPr lang="fr-FR" sz="4800" noProof="1" smtClean="0"/>
            </a:br>
            <a:r>
              <a:rPr lang="fr-FR" sz="4800" noProof="1"/>
              <a:t>l</a:t>
            </a:r>
            <a:r>
              <a:rPr lang="fr-FR" sz="4800" noProof="1" smtClean="0"/>
              <a:t>es conséquences</a:t>
            </a:r>
            <a:endParaRPr lang="fr-FR" sz="4800" noProof="1"/>
          </a:p>
        </p:txBody>
      </p:sp>
      <p:pic>
        <p:nvPicPr>
          <p:cNvPr id="4" name="Image 3"/>
          <p:cNvPicPr>
            <a:picLocks noChangeAspect="1"/>
          </p:cNvPicPr>
          <p:nvPr>
            <p:custDataLst>
              <p:tags r:id="rId3"/>
            </p:custDataLst>
          </p:nvPr>
        </p:nvPicPr>
        <p:blipFill>
          <a:blip r:embed="rId7" cstate="print">
            <a:extLst>
              <a:ext uri="{28A0092B-C50C-407E-A947-70E740481C1C}">
                <a14:useLocalDpi xmlns:a14="http://schemas.microsoft.com/office/drawing/2010/main" val="0"/>
              </a:ext>
            </a:extLst>
          </a:blip>
          <a:stretch>
            <a:fillRect/>
          </a:stretch>
        </p:blipFill>
        <p:spPr>
          <a:xfrm>
            <a:off x="2665308" y="2660729"/>
            <a:ext cx="1730388" cy="1406125"/>
          </a:xfrm>
          <a:prstGeom prst="rect">
            <a:avLst/>
          </a:prstGeom>
        </p:spPr>
      </p:pic>
      <p:pic>
        <p:nvPicPr>
          <p:cNvPr id="5" name="Image 4"/>
          <p:cNvPicPr>
            <a:picLocks noChangeAspect="1"/>
          </p:cNvPicPr>
          <p:nvPr>
            <p:custDataLst>
              <p:tags r:id="rId4"/>
            </p:custDataLst>
          </p:nvPr>
        </p:nvPicPr>
        <p:blipFill>
          <a:blip r:embed="rId8" cstate="print">
            <a:extLst>
              <a:ext uri="{28A0092B-C50C-407E-A947-70E740481C1C}">
                <a14:useLocalDpi xmlns:a14="http://schemas.microsoft.com/office/drawing/2010/main" val="0"/>
              </a:ext>
            </a:extLst>
          </a:blip>
          <a:stretch>
            <a:fillRect/>
          </a:stretch>
        </p:blipFill>
        <p:spPr>
          <a:xfrm>
            <a:off x="4741392" y="2826139"/>
            <a:ext cx="1065373" cy="1197779"/>
          </a:xfrm>
          <a:prstGeom prst="rect">
            <a:avLst/>
          </a:prstGeom>
        </p:spPr>
      </p:pic>
      <p:pic>
        <p:nvPicPr>
          <p:cNvPr id="9" name="Image 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6767243" y="2949193"/>
            <a:ext cx="1230997" cy="1258353"/>
          </a:xfrm>
          <a:prstGeom prst="rect">
            <a:avLst/>
          </a:prstGeom>
        </p:spPr>
      </p:pic>
      <p:pic>
        <p:nvPicPr>
          <p:cNvPr id="2" name="Image 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75614" y="3453575"/>
            <a:ext cx="1178794" cy="613279"/>
          </a:xfrm>
          <a:prstGeom prst="rect">
            <a:avLst/>
          </a:prstGeom>
        </p:spPr>
      </p:pic>
      <p:pic>
        <p:nvPicPr>
          <p:cNvPr id="3" name="Image 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26006" y="3109469"/>
            <a:ext cx="1428118" cy="957385"/>
          </a:xfrm>
          <a:prstGeom prst="rect">
            <a:avLst/>
          </a:prstGeom>
        </p:spPr>
      </p:pic>
      <p:pic>
        <p:nvPicPr>
          <p:cNvPr id="12" name="Image 1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200632" y="2274268"/>
            <a:ext cx="1457608" cy="1792586"/>
          </a:xfrm>
          <a:prstGeom prst="rect">
            <a:avLst/>
          </a:prstGeom>
        </p:spPr>
      </p:pic>
      <p:sp>
        <p:nvSpPr>
          <p:cNvPr id="13" name="ZoneTexte 12"/>
          <p:cNvSpPr txBox="1"/>
          <p:nvPr/>
        </p:nvSpPr>
        <p:spPr>
          <a:xfrm>
            <a:off x="4804669" y="4252516"/>
            <a:ext cx="1392181" cy="923330"/>
          </a:xfrm>
          <a:prstGeom prst="rect">
            <a:avLst/>
          </a:prstGeom>
          <a:noFill/>
        </p:spPr>
        <p:txBody>
          <a:bodyPr wrap="square" rtlCol="0">
            <a:spAutoFit/>
          </a:bodyPr>
          <a:lstStyle/>
          <a:p>
            <a:pPr algn="ctr"/>
            <a:r>
              <a:rPr lang="fr-CA" dirty="0" smtClean="0">
                <a:solidFill>
                  <a:schemeClr val="tx1">
                    <a:lumMod val="50000"/>
                  </a:schemeClr>
                </a:solidFill>
                <a:latin typeface="Calibri" panose="020F0502020204030204" pitchFamily="34" charset="0"/>
              </a:rPr>
              <a:t>Oiseaux </a:t>
            </a:r>
          </a:p>
          <a:p>
            <a:pPr algn="ctr"/>
            <a:r>
              <a:rPr lang="fr-CA" dirty="0" smtClean="0">
                <a:solidFill>
                  <a:schemeClr val="tx1">
                    <a:lumMod val="50000"/>
                  </a:schemeClr>
                </a:solidFill>
                <a:latin typeface="Calibri" panose="020F0502020204030204" pitchFamily="34" charset="0"/>
              </a:rPr>
              <a:t>= </a:t>
            </a:r>
          </a:p>
          <a:p>
            <a:pPr algn="ctr"/>
            <a:r>
              <a:rPr lang="fr-CA" b="1" dirty="0" smtClean="0">
                <a:solidFill>
                  <a:schemeClr val="tx1">
                    <a:lumMod val="50000"/>
                  </a:schemeClr>
                </a:solidFill>
                <a:latin typeface="Calibri" panose="020F0502020204030204" pitchFamily="34" charset="0"/>
              </a:rPr>
              <a:t>319</a:t>
            </a:r>
            <a:endParaRPr lang="fr-CA" b="1" dirty="0">
              <a:solidFill>
                <a:schemeClr val="tx1">
                  <a:lumMod val="50000"/>
                </a:schemeClr>
              </a:solidFill>
              <a:latin typeface="Calibri" panose="020F0502020204030204" pitchFamily="34" charset="0"/>
            </a:endParaRPr>
          </a:p>
        </p:txBody>
      </p:sp>
      <p:sp>
        <p:nvSpPr>
          <p:cNvPr id="14" name="ZoneTexte 13"/>
          <p:cNvSpPr txBox="1"/>
          <p:nvPr/>
        </p:nvSpPr>
        <p:spPr>
          <a:xfrm>
            <a:off x="2638725" y="4278501"/>
            <a:ext cx="2084154" cy="923330"/>
          </a:xfrm>
          <a:prstGeom prst="rect">
            <a:avLst/>
          </a:prstGeom>
          <a:noFill/>
        </p:spPr>
        <p:txBody>
          <a:bodyPr wrap="square" rtlCol="0">
            <a:spAutoFit/>
          </a:bodyPr>
          <a:lstStyle/>
          <a:p>
            <a:pPr algn="ctr"/>
            <a:r>
              <a:rPr lang="fr-CA" dirty="0" smtClean="0">
                <a:solidFill>
                  <a:schemeClr val="tx1">
                    <a:lumMod val="50000"/>
                  </a:schemeClr>
                </a:solidFill>
                <a:latin typeface="Calibri" panose="020F0502020204030204" pitchFamily="34" charset="0"/>
              </a:rPr>
              <a:t>Mammifères </a:t>
            </a:r>
          </a:p>
          <a:p>
            <a:pPr algn="ctr"/>
            <a:r>
              <a:rPr lang="fr-CA" dirty="0" smtClean="0">
                <a:solidFill>
                  <a:schemeClr val="tx1">
                    <a:lumMod val="50000"/>
                  </a:schemeClr>
                </a:solidFill>
                <a:latin typeface="Calibri" panose="020F0502020204030204" pitchFamily="34" charset="0"/>
              </a:rPr>
              <a:t>= </a:t>
            </a:r>
          </a:p>
          <a:p>
            <a:pPr algn="ctr"/>
            <a:r>
              <a:rPr lang="fr-CA" b="1" dirty="0" smtClean="0">
                <a:solidFill>
                  <a:schemeClr val="tx1">
                    <a:lumMod val="50000"/>
                  </a:schemeClr>
                </a:solidFill>
                <a:latin typeface="Calibri" panose="020F0502020204030204" pitchFamily="34" charset="0"/>
              </a:rPr>
              <a:t>89</a:t>
            </a:r>
            <a:endParaRPr lang="fr-CA" b="1" dirty="0">
              <a:solidFill>
                <a:schemeClr val="tx1">
                  <a:lumMod val="50000"/>
                </a:schemeClr>
              </a:solidFill>
              <a:latin typeface="Calibri" panose="020F0502020204030204" pitchFamily="34" charset="0"/>
            </a:endParaRPr>
          </a:p>
        </p:txBody>
      </p:sp>
      <p:sp>
        <p:nvSpPr>
          <p:cNvPr id="15" name="ZoneTexte 14"/>
          <p:cNvSpPr txBox="1"/>
          <p:nvPr/>
        </p:nvSpPr>
        <p:spPr>
          <a:xfrm>
            <a:off x="6424438" y="4268633"/>
            <a:ext cx="1519542" cy="1477328"/>
          </a:xfrm>
          <a:prstGeom prst="rect">
            <a:avLst/>
          </a:prstGeom>
          <a:noFill/>
        </p:spPr>
        <p:txBody>
          <a:bodyPr wrap="square" rtlCol="0">
            <a:spAutoFit/>
          </a:bodyPr>
          <a:lstStyle/>
          <a:p>
            <a:pPr algn="ctr"/>
            <a:r>
              <a:rPr lang="fr-CA" dirty="0" smtClean="0">
                <a:solidFill>
                  <a:schemeClr val="tx1">
                    <a:lumMod val="50000"/>
                  </a:schemeClr>
                </a:solidFill>
                <a:latin typeface="Calibri" panose="020F0502020204030204" pitchFamily="34" charset="0"/>
              </a:rPr>
              <a:t>Poissons et invertébrés marins</a:t>
            </a:r>
          </a:p>
          <a:p>
            <a:pPr algn="ctr"/>
            <a:r>
              <a:rPr lang="fr-CA" dirty="0" smtClean="0">
                <a:solidFill>
                  <a:schemeClr val="tx1">
                    <a:lumMod val="50000"/>
                  </a:schemeClr>
                </a:solidFill>
                <a:latin typeface="Calibri" panose="020F0502020204030204" pitchFamily="34" charset="0"/>
              </a:rPr>
              <a:t>= </a:t>
            </a:r>
          </a:p>
          <a:p>
            <a:pPr algn="ctr"/>
            <a:r>
              <a:rPr lang="fr-CA" b="1" dirty="0" smtClean="0">
                <a:solidFill>
                  <a:schemeClr val="tx1">
                    <a:lumMod val="50000"/>
                  </a:schemeClr>
                </a:solidFill>
                <a:latin typeface="Calibri" panose="020F0502020204030204" pitchFamily="34" charset="0"/>
              </a:rPr>
              <a:t>2 400</a:t>
            </a:r>
            <a:endParaRPr lang="fr-CA" b="1" dirty="0">
              <a:solidFill>
                <a:schemeClr val="tx1">
                  <a:lumMod val="50000"/>
                </a:schemeClr>
              </a:solidFill>
              <a:latin typeface="Calibri" panose="020F0502020204030204" pitchFamily="34" charset="0"/>
            </a:endParaRPr>
          </a:p>
        </p:txBody>
      </p:sp>
      <p:sp>
        <p:nvSpPr>
          <p:cNvPr id="16" name="ZoneTexte 15"/>
          <p:cNvSpPr txBox="1"/>
          <p:nvPr/>
        </p:nvSpPr>
        <p:spPr>
          <a:xfrm>
            <a:off x="185641" y="4266906"/>
            <a:ext cx="2014402" cy="1200329"/>
          </a:xfrm>
          <a:prstGeom prst="rect">
            <a:avLst/>
          </a:prstGeom>
          <a:noFill/>
        </p:spPr>
        <p:txBody>
          <a:bodyPr wrap="square" rtlCol="0">
            <a:spAutoFit/>
          </a:bodyPr>
          <a:lstStyle/>
          <a:p>
            <a:pPr algn="ctr"/>
            <a:r>
              <a:rPr lang="fr-CA" dirty="0" smtClean="0">
                <a:solidFill>
                  <a:schemeClr val="tx1">
                    <a:lumMod val="50000"/>
                  </a:schemeClr>
                </a:solidFill>
                <a:latin typeface="Calibri" panose="020F0502020204030204" pitchFamily="34" charset="0"/>
              </a:rPr>
              <a:t>Amphibiens et reptiles </a:t>
            </a:r>
          </a:p>
          <a:p>
            <a:pPr algn="ctr"/>
            <a:r>
              <a:rPr lang="fr-CA" dirty="0" smtClean="0">
                <a:solidFill>
                  <a:schemeClr val="tx1">
                    <a:lumMod val="50000"/>
                  </a:schemeClr>
                </a:solidFill>
                <a:latin typeface="Calibri" panose="020F0502020204030204" pitchFamily="34" charset="0"/>
              </a:rPr>
              <a:t>= </a:t>
            </a:r>
          </a:p>
          <a:p>
            <a:pPr algn="ctr"/>
            <a:r>
              <a:rPr lang="fr-CA" b="1" dirty="0" smtClean="0">
                <a:solidFill>
                  <a:schemeClr val="tx1">
                    <a:lumMod val="50000"/>
                  </a:schemeClr>
                </a:solidFill>
                <a:latin typeface="Calibri" panose="020F0502020204030204" pitchFamily="34" charset="0"/>
              </a:rPr>
              <a:t>38</a:t>
            </a:r>
            <a:endParaRPr lang="fr-CA" b="1" dirty="0">
              <a:solidFill>
                <a:schemeClr val="tx1">
                  <a:lumMod val="50000"/>
                </a:schemeClr>
              </a:solidFill>
              <a:latin typeface="Calibri" panose="020F0502020204030204" pitchFamily="34" charset="0"/>
            </a:endParaRPr>
          </a:p>
        </p:txBody>
      </p:sp>
      <p:sp>
        <p:nvSpPr>
          <p:cNvPr id="17" name="ZoneTexte 16"/>
          <p:cNvSpPr txBox="1"/>
          <p:nvPr/>
        </p:nvSpPr>
        <p:spPr>
          <a:xfrm>
            <a:off x="8346109" y="4272066"/>
            <a:ext cx="1572850" cy="923330"/>
          </a:xfrm>
          <a:prstGeom prst="rect">
            <a:avLst/>
          </a:prstGeom>
          <a:noFill/>
        </p:spPr>
        <p:txBody>
          <a:bodyPr wrap="square" rtlCol="0">
            <a:spAutoFit/>
          </a:bodyPr>
          <a:lstStyle/>
          <a:p>
            <a:pPr algn="ctr"/>
            <a:r>
              <a:rPr lang="fr-CA" dirty="0" smtClean="0">
                <a:solidFill>
                  <a:schemeClr val="tx1">
                    <a:lumMod val="50000"/>
                  </a:schemeClr>
                </a:solidFill>
                <a:latin typeface="Calibri" panose="020F0502020204030204" pitchFamily="34" charset="0"/>
              </a:rPr>
              <a:t>Végétaux </a:t>
            </a:r>
          </a:p>
          <a:p>
            <a:pPr algn="ctr"/>
            <a:r>
              <a:rPr lang="fr-CA" dirty="0" smtClean="0">
                <a:solidFill>
                  <a:schemeClr val="tx1">
                    <a:lumMod val="50000"/>
                  </a:schemeClr>
                </a:solidFill>
                <a:latin typeface="Calibri" panose="020F0502020204030204" pitchFamily="34" charset="0"/>
              </a:rPr>
              <a:t>= </a:t>
            </a:r>
          </a:p>
          <a:p>
            <a:pPr algn="ctr"/>
            <a:r>
              <a:rPr lang="fr-CA" b="1" dirty="0" smtClean="0">
                <a:solidFill>
                  <a:schemeClr val="tx1">
                    <a:lumMod val="50000"/>
                  </a:schemeClr>
                </a:solidFill>
                <a:latin typeface="Calibri" panose="020F0502020204030204" pitchFamily="34" charset="0"/>
              </a:rPr>
              <a:t>7 182</a:t>
            </a:r>
            <a:endParaRPr lang="fr-CA" b="1" dirty="0">
              <a:solidFill>
                <a:schemeClr val="tx1">
                  <a:lumMod val="50000"/>
                </a:schemeClr>
              </a:solidFill>
              <a:latin typeface="Calibri" panose="020F0502020204030204" pitchFamily="34" charset="0"/>
            </a:endParaRPr>
          </a:p>
        </p:txBody>
      </p:sp>
      <p:pic>
        <p:nvPicPr>
          <p:cNvPr id="30" name="Image 2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9722138" y="2458289"/>
            <a:ext cx="1216960" cy="1490776"/>
          </a:xfrm>
          <a:prstGeom prst="rect">
            <a:avLst/>
          </a:prstGeom>
        </p:spPr>
      </p:pic>
      <p:sp>
        <p:nvSpPr>
          <p:cNvPr id="33" name="ZoneTexte 32"/>
          <p:cNvSpPr txBox="1"/>
          <p:nvPr/>
        </p:nvSpPr>
        <p:spPr>
          <a:xfrm>
            <a:off x="10192818" y="4266906"/>
            <a:ext cx="1572850" cy="1200329"/>
          </a:xfrm>
          <a:prstGeom prst="rect">
            <a:avLst/>
          </a:prstGeom>
          <a:noFill/>
        </p:spPr>
        <p:txBody>
          <a:bodyPr wrap="square" rtlCol="0">
            <a:spAutoFit/>
          </a:bodyPr>
          <a:lstStyle/>
          <a:p>
            <a:pPr algn="ctr"/>
            <a:r>
              <a:rPr lang="fr-CA" dirty="0" smtClean="0">
                <a:solidFill>
                  <a:schemeClr val="tx1">
                    <a:lumMod val="50000"/>
                  </a:schemeClr>
                </a:solidFill>
                <a:latin typeface="Calibri" panose="020F0502020204030204" pitchFamily="34" charset="0"/>
              </a:rPr>
              <a:t>Insectes et arthropodes</a:t>
            </a:r>
          </a:p>
          <a:p>
            <a:pPr algn="ctr"/>
            <a:r>
              <a:rPr lang="fr-CA" dirty="0" smtClean="0">
                <a:solidFill>
                  <a:schemeClr val="tx1">
                    <a:lumMod val="50000"/>
                  </a:schemeClr>
                </a:solidFill>
                <a:latin typeface="Calibri" panose="020F0502020204030204" pitchFamily="34" charset="0"/>
              </a:rPr>
              <a:t>= </a:t>
            </a:r>
          </a:p>
          <a:p>
            <a:pPr algn="ctr"/>
            <a:r>
              <a:rPr lang="fr-CA" b="1" dirty="0" smtClean="0">
                <a:solidFill>
                  <a:schemeClr val="tx1">
                    <a:lumMod val="50000"/>
                  </a:schemeClr>
                </a:solidFill>
                <a:latin typeface="Calibri" panose="020F0502020204030204" pitchFamily="34" charset="0"/>
              </a:rPr>
              <a:t>28 000</a:t>
            </a:r>
            <a:endParaRPr lang="fr-CA" b="1" dirty="0">
              <a:solidFill>
                <a:schemeClr val="tx1">
                  <a:lumMod val="50000"/>
                </a:schemeClr>
              </a:solidFill>
              <a:latin typeface="Calibri" panose="020F0502020204030204" pitchFamily="34" charset="0"/>
            </a:endParaRPr>
          </a:p>
        </p:txBody>
      </p:sp>
      <p:pic>
        <p:nvPicPr>
          <p:cNvPr id="34" name="Image 33"/>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196850" y="2274268"/>
            <a:ext cx="1005381" cy="1792586"/>
          </a:xfrm>
          <a:prstGeom prst="rect">
            <a:avLst/>
          </a:prstGeom>
        </p:spPr>
      </p:pic>
      <p:pic>
        <p:nvPicPr>
          <p:cNvPr id="36" name="Image 3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0959113" y="2907211"/>
            <a:ext cx="1162902" cy="1116707"/>
          </a:xfrm>
          <a:prstGeom prst="rect">
            <a:avLst/>
          </a:prstGeom>
        </p:spPr>
      </p:pic>
      <p:pic>
        <p:nvPicPr>
          <p:cNvPr id="7" name="Image 6"/>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66813" y="5497183"/>
            <a:ext cx="2265884" cy="1300617"/>
          </a:xfrm>
          <a:prstGeom prst="rect">
            <a:avLst/>
          </a:prstGeom>
        </p:spPr>
      </p:pic>
      <p:pic>
        <p:nvPicPr>
          <p:cNvPr id="18" name="Image 17"/>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2401084" y="5012060"/>
            <a:ext cx="1809750" cy="1682750"/>
          </a:xfrm>
          <a:prstGeom prst="rect">
            <a:avLst/>
          </a:prstGeom>
        </p:spPr>
      </p:pic>
      <p:pic>
        <p:nvPicPr>
          <p:cNvPr id="19" name="Image 1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4200781" y="4903619"/>
            <a:ext cx="1819275" cy="1800225"/>
          </a:xfrm>
          <a:prstGeom prst="rect">
            <a:avLst/>
          </a:prstGeom>
        </p:spPr>
      </p:pic>
      <p:pic>
        <p:nvPicPr>
          <p:cNvPr id="20" name="Image 1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6052427" y="5078093"/>
            <a:ext cx="1917700" cy="1689100"/>
          </a:xfrm>
          <a:prstGeom prst="rect">
            <a:avLst/>
          </a:prstGeom>
        </p:spPr>
      </p:pic>
      <p:pic>
        <p:nvPicPr>
          <p:cNvPr id="21" name="Image 20"/>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10838114" y="5078093"/>
            <a:ext cx="1375258" cy="1710842"/>
          </a:xfrm>
          <a:prstGeom prst="rect">
            <a:avLst/>
          </a:prstGeom>
        </p:spPr>
      </p:pic>
      <p:pic>
        <p:nvPicPr>
          <p:cNvPr id="22" name="Image 21"/>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8193058" y="5026762"/>
            <a:ext cx="1830629" cy="1676095"/>
          </a:xfrm>
          <a:prstGeom prst="rect">
            <a:avLst/>
          </a:prstGeom>
        </p:spPr>
      </p:pic>
      <p:sp>
        <p:nvSpPr>
          <p:cNvPr id="28" name="Hexagone 27"/>
          <p:cNvSpPr/>
          <p:nvPr/>
        </p:nvSpPr>
        <p:spPr>
          <a:xfrm>
            <a:off x="262358" y="2615602"/>
            <a:ext cx="3865032" cy="3366098"/>
          </a:xfrm>
          <a:prstGeom prst="hexagon">
            <a:avLst/>
          </a:prstGeom>
          <a:noFill/>
          <a:ln w="38100">
            <a:solidFill>
              <a:schemeClr val="tx1">
                <a:lumMod val="5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fr-CA">
              <a:latin typeface="Calibri" panose="020F0502020204030204" pitchFamily="34" charset="0"/>
            </a:endParaRPr>
          </a:p>
        </p:txBody>
      </p:sp>
      <p:sp>
        <p:nvSpPr>
          <p:cNvPr id="87" name="Hexagone 86"/>
          <p:cNvSpPr/>
          <p:nvPr/>
        </p:nvSpPr>
        <p:spPr>
          <a:xfrm>
            <a:off x="4180947" y="2617126"/>
            <a:ext cx="3865032" cy="3366098"/>
          </a:xfrm>
          <a:prstGeom prst="hexagon">
            <a:avLst/>
          </a:prstGeom>
          <a:noFill/>
          <a:ln w="38100">
            <a:solidFill>
              <a:schemeClr val="tx1">
                <a:lumMod val="5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fr-CA">
              <a:latin typeface="Calibri" panose="020F0502020204030204" pitchFamily="34" charset="0"/>
            </a:endParaRPr>
          </a:p>
        </p:txBody>
      </p:sp>
      <p:sp>
        <p:nvSpPr>
          <p:cNvPr id="88" name="Hexagone 87"/>
          <p:cNvSpPr/>
          <p:nvPr/>
        </p:nvSpPr>
        <p:spPr>
          <a:xfrm>
            <a:off x="8093340" y="2615602"/>
            <a:ext cx="3865032" cy="3366098"/>
          </a:xfrm>
          <a:prstGeom prst="hexagon">
            <a:avLst/>
          </a:prstGeom>
          <a:noFill/>
          <a:ln w="38100">
            <a:solidFill>
              <a:schemeClr val="tx1">
                <a:lumMod val="5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fr-CA">
              <a:latin typeface="Calibri" panose="020F0502020204030204" pitchFamily="34" charset="0"/>
            </a:endParaRPr>
          </a:p>
        </p:txBody>
      </p:sp>
      <p:sp>
        <p:nvSpPr>
          <p:cNvPr id="89" name="ZoneTexte 88"/>
          <p:cNvSpPr txBox="1"/>
          <p:nvPr/>
        </p:nvSpPr>
        <p:spPr>
          <a:xfrm>
            <a:off x="1065211" y="1751076"/>
            <a:ext cx="5066675" cy="461665"/>
          </a:xfrm>
          <a:prstGeom prst="rect">
            <a:avLst/>
          </a:prstGeom>
          <a:noFill/>
        </p:spPr>
        <p:txBody>
          <a:bodyPr wrap="square" rtlCol="0">
            <a:spAutoFit/>
          </a:bodyPr>
          <a:lstStyle/>
          <a:p>
            <a:pPr marL="285750" indent="-285750">
              <a:buFont typeface="Arial" panose="020B0604020202020204" pitchFamily="34" charset="0"/>
              <a:buChar char="•"/>
            </a:pPr>
            <a:r>
              <a:rPr lang="fr-CA" sz="2400" dirty="0" smtClean="0">
                <a:solidFill>
                  <a:schemeClr val="tx1">
                    <a:lumMod val="50000"/>
                  </a:schemeClr>
                </a:solidFill>
                <a:latin typeface="Calibri" panose="020F0502020204030204" pitchFamily="34" charset="0"/>
              </a:rPr>
              <a:t>La biodiversité du Québec</a:t>
            </a:r>
            <a:endParaRPr lang="fr-CA" sz="2400" dirty="0">
              <a:solidFill>
                <a:schemeClr val="tx1">
                  <a:lumMod val="50000"/>
                </a:schemeClr>
              </a:solidFill>
              <a:latin typeface="Calibri" panose="020F0502020204030204" pitchFamily="34" charset="0"/>
            </a:endParaRPr>
          </a:p>
        </p:txBody>
      </p:sp>
      <p:sp>
        <p:nvSpPr>
          <p:cNvPr id="90" name="ZoneTexte 89"/>
          <p:cNvSpPr txBox="1"/>
          <p:nvPr/>
        </p:nvSpPr>
        <p:spPr>
          <a:xfrm>
            <a:off x="1065211" y="1754231"/>
            <a:ext cx="5584135" cy="461665"/>
          </a:xfrm>
          <a:prstGeom prst="rect">
            <a:avLst/>
          </a:prstGeom>
          <a:noFill/>
        </p:spPr>
        <p:txBody>
          <a:bodyPr wrap="square" rtlCol="0">
            <a:spAutoFit/>
          </a:bodyPr>
          <a:lstStyle/>
          <a:p>
            <a:pPr marL="285750" indent="-285750">
              <a:buFont typeface="Arial" panose="020B0604020202020204" pitchFamily="34" charset="0"/>
              <a:buChar char="•"/>
            </a:pPr>
            <a:r>
              <a:rPr lang="fr-CA" sz="2400" dirty="0" smtClean="0">
                <a:solidFill>
                  <a:schemeClr val="tx1">
                    <a:lumMod val="50000"/>
                  </a:schemeClr>
                </a:solidFill>
                <a:latin typeface="Calibri" panose="020F0502020204030204" pitchFamily="34" charset="0"/>
              </a:rPr>
              <a:t>L’importance de la biodiversité</a:t>
            </a:r>
            <a:endParaRPr lang="fr-CA" sz="2400" dirty="0">
              <a:solidFill>
                <a:schemeClr val="tx1">
                  <a:lumMod val="50000"/>
                </a:schemeClr>
              </a:solidFill>
              <a:latin typeface="Calibri" panose="020F0502020204030204" pitchFamily="34" charset="0"/>
            </a:endParaRPr>
          </a:p>
        </p:txBody>
      </p:sp>
      <p:sp>
        <p:nvSpPr>
          <p:cNvPr id="91" name="ZoneTexte 90"/>
          <p:cNvSpPr txBox="1"/>
          <p:nvPr/>
        </p:nvSpPr>
        <p:spPr>
          <a:xfrm>
            <a:off x="1065211" y="1757028"/>
            <a:ext cx="6955162" cy="461665"/>
          </a:xfrm>
          <a:prstGeom prst="rect">
            <a:avLst/>
          </a:prstGeom>
          <a:noFill/>
        </p:spPr>
        <p:txBody>
          <a:bodyPr wrap="square" rtlCol="0">
            <a:spAutoFit/>
          </a:bodyPr>
          <a:lstStyle/>
          <a:p>
            <a:pPr marL="285750" indent="-285750">
              <a:buFont typeface="Arial" panose="020B0604020202020204" pitchFamily="34" charset="0"/>
              <a:buChar char="•"/>
            </a:pPr>
            <a:r>
              <a:rPr lang="fr-CA" sz="2400" dirty="0" smtClean="0">
                <a:solidFill>
                  <a:schemeClr val="tx1">
                    <a:lumMod val="50000"/>
                  </a:schemeClr>
                </a:solidFill>
                <a:latin typeface="Calibri" panose="020F0502020204030204" pitchFamily="34" charset="0"/>
              </a:rPr>
              <a:t>Les impacts des changements climatiques</a:t>
            </a:r>
            <a:endParaRPr lang="fr-CA" sz="2400" dirty="0">
              <a:solidFill>
                <a:schemeClr val="tx1">
                  <a:lumMod val="50000"/>
                </a:schemeClr>
              </a:solidFill>
              <a:latin typeface="Calibri" panose="020F0502020204030204" pitchFamily="34" charset="0"/>
            </a:endParaRPr>
          </a:p>
        </p:txBody>
      </p:sp>
      <p:pic>
        <p:nvPicPr>
          <p:cNvPr id="100" name="Image 99"/>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1371821" y="1700050"/>
            <a:ext cx="1030529" cy="1781251"/>
          </a:xfrm>
          <a:prstGeom prst="rect">
            <a:avLst/>
          </a:prstGeom>
        </p:spPr>
      </p:pic>
      <p:pic>
        <p:nvPicPr>
          <p:cNvPr id="101" name="Image 100"/>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727206" y="1343495"/>
            <a:ext cx="1030529" cy="1781251"/>
          </a:xfrm>
          <a:prstGeom prst="rect">
            <a:avLst/>
          </a:prstGeom>
        </p:spPr>
      </p:pic>
      <p:pic>
        <p:nvPicPr>
          <p:cNvPr id="102" name="Image 101"/>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2496794" y="1492325"/>
            <a:ext cx="1030529" cy="1781251"/>
          </a:xfrm>
          <a:prstGeom prst="rect">
            <a:avLst/>
          </a:prstGeom>
        </p:spPr>
      </p:pic>
      <p:pic>
        <p:nvPicPr>
          <p:cNvPr id="103" name="Image 102"/>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1971410" y="2007002"/>
            <a:ext cx="1030529" cy="1781251"/>
          </a:xfrm>
          <a:prstGeom prst="rect">
            <a:avLst/>
          </a:prstGeom>
        </p:spPr>
      </p:pic>
      <p:pic>
        <p:nvPicPr>
          <p:cNvPr id="104" name="Image 103"/>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742763" y="2518234"/>
            <a:ext cx="1030529" cy="1781251"/>
          </a:xfrm>
          <a:prstGeom prst="rect">
            <a:avLst/>
          </a:prstGeom>
        </p:spPr>
      </p:pic>
      <p:pic>
        <p:nvPicPr>
          <p:cNvPr id="105" name="Image 104"/>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2540242" y="2554421"/>
            <a:ext cx="1030529" cy="1781251"/>
          </a:xfrm>
          <a:prstGeom prst="rect">
            <a:avLst/>
          </a:prstGeom>
        </p:spPr>
      </p:pic>
      <p:pic>
        <p:nvPicPr>
          <p:cNvPr id="113" name="Image 112"/>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2746930" y="3909787"/>
            <a:ext cx="1030529" cy="1781251"/>
          </a:xfrm>
          <a:prstGeom prst="rect">
            <a:avLst/>
          </a:prstGeom>
        </p:spPr>
      </p:pic>
      <p:pic>
        <p:nvPicPr>
          <p:cNvPr id="106" name="Image 105"/>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82529" y="3387480"/>
            <a:ext cx="1030529" cy="1781251"/>
          </a:xfrm>
          <a:prstGeom prst="rect">
            <a:avLst/>
          </a:prstGeom>
        </p:spPr>
      </p:pic>
      <p:pic>
        <p:nvPicPr>
          <p:cNvPr id="107" name="Image 106"/>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1536896" y="2795604"/>
            <a:ext cx="788213" cy="1727302"/>
          </a:xfrm>
          <a:prstGeom prst="rect">
            <a:avLst/>
          </a:prstGeom>
        </p:spPr>
      </p:pic>
      <p:pic>
        <p:nvPicPr>
          <p:cNvPr id="108" name="Image 107"/>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2528166" y="4309618"/>
            <a:ext cx="788213" cy="1727302"/>
          </a:xfrm>
          <a:prstGeom prst="rect">
            <a:avLst/>
          </a:prstGeom>
        </p:spPr>
      </p:pic>
      <p:pic>
        <p:nvPicPr>
          <p:cNvPr id="109" name="Image 108"/>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896427" y="4205465"/>
            <a:ext cx="931774" cy="1762049"/>
          </a:xfrm>
          <a:prstGeom prst="rect">
            <a:avLst/>
          </a:prstGeom>
        </p:spPr>
      </p:pic>
      <p:pic>
        <p:nvPicPr>
          <p:cNvPr id="110" name="Image 109"/>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1912366" y="3116509"/>
            <a:ext cx="1030529" cy="1781251"/>
          </a:xfrm>
          <a:prstGeom prst="rect">
            <a:avLst/>
          </a:prstGeom>
        </p:spPr>
      </p:pic>
      <p:pic>
        <p:nvPicPr>
          <p:cNvPr id="111" name="Image 110"/>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1462356" y="4181154"/>
            <a:ext cx="1030529" cy="1781251"/>
          </a:xfrm>
          <a:prstGeom prst="rect">
            <a:avLst/>
          </a:prstGeom>
        </p:spPr>
      </p:pic>
      <p:pic>
        <p:nvPicPr>
          <p:cNvPr id="138" name="Image 137"/>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6454044" y="1490299"/>
            <a:ext cx="788213" cy="1727302"/>
          </a:xfrm>
          <a:prstGeom prst="rect">
            <a:avLst/>
          </a:prstGeom>
        </p:spPr>
      </p:pic>
      <p:pic>
        <p:nvPicPr>
          <p:cNvPr id="112" name="Image 111"/>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110392" y="3082433"/>
            <a:ext cx="1030529" cy="1781251"/>
          </a:xfrm>
          <a:prstGeom prst="rect">
            <a:avLst/>
          </a:prstGeom>
        </p:spPr>
      </p:pic>
      <p:pic>
        <p:nvPicPr>
          <p:cNvPr id="130" name="Image 129"/>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6620164" y="2279780"/>
            <a:ext cx="1030529" cy="1781251"/>
          </a:xfrm>
          <a:prstGeom prst="rect">
            <a:avLst/>
          </a:prstGeom>
        </p:spPr>
      </p:pic>
      <p:pic>
        <p:nvPicPr>
          <p:cNvPr id="131" name="Image 130"/>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4504153" y="2877244"/>
            <a:ext cx="1030529" cy="1781251"/>
          </a:xfrm>
          <a:prstGeom prst="rect">
            <a:avLst/>
          </a:prstGeom>
        </p:spPr>
      </p:pic>
      <p:pic>
        <p:nvPicPr>
          <p:cNvPr id="132" name="Image 131"/>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5822273" y="4116671"/>
            <a:ext cx="1030529" cy="1781251"/>
          </a:xfrm>
          <a:prstGeom prst="rect">
            <a:avLst/>
          </a:prstGeom>
        </p:spPr>
      </p:pic>
      <p:pic>
        <p:nvPicPr>
          <p:cNvPr id="142" name="Image 141"/>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5603387" y="1281286"/>
            <a:ext cx="1332281" cy="1674266"/>
          </a:xfrm>
          <a:prstGeom prst="rect">
            <a:avLst/>
          </a:prstGeom>
        </p:spPr>
      </p:pic>
      <p:pic>
        <p:nvPicPr>
          <p:cNvPr id="133" name="Image 132"/>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5239225" y="1675570"/>
            <a:ext cx="1030529" cy="1781251"/>
          </a:xfrm>
          <a:prstGeom prst="rect">
            <a:avLst/>
          </a:prstGeom>
        </p:spPr>
      </p:pic>
      <p:pic>
        <p:nvPicPr>
          <p:cNvPr id="134" name="Image 133"/>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5272818" y="2530323"/>
            <a:ext cx="1742846" cy="1759306"/>
          </a:xfrm>
          <a:prstGeom prst="rect">
            <a:avLst/>
          </a:prstGeom>
        </p:spPr>
      </p:pic>
      <p:pic>
        <p:nvPicPr>
          <p:cNvPr id="135" name="Image 134"/>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7202231" y="3274410"/>
            <a:ext cx="788213" cy="1727302"/>
          </a:xfrm>
          <a:prstGeom prst="rect">
            <a:avLst/>
          </a:prstGeom>
        </p:spPr>
      </p:pic>
      <p:pic>
        <p:nvPicPr>
          <p:cNvPr id="136" name="Image 135"/>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4759542" y="4232931"/>
            <a:ext cx="788213" cy="1727302"/>
          </a:xfrm>
          <a:prstGeom prst="rect">
            <a:avLst/>
          </a:prstGeom>
        </p:spPr>
      </p:pic>
      <p:pic>
        <p:nvPicPr>
          <p:cNvPr id="137" name="Image 136"/>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4760501" y="1249836"/>
            <a:ext cx="788213" cy="1727302"/>
          </a:xfrm>
          <a:prstGeom prst="rect">
            <a:avLst/>
          </a:prstGeom>
        </p:spPr>
      </p:pic>
      <p:pic>
        <p:nvPicPr>
          <p:cNvPr id="139" name="Image 138"/>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5333260" y="3334533"/>
            <a:ext cx="931774" cy="1762049"/>
          </a:xfrm>
          <a:prstGeom prst="rect">
            <a:avLst/>
          </a:prstGeom>
        </p:spPr>
      </p:pic>
      <p:pic>
        <p:nvPicPr>
          <p:cNvPr id="140" name="Image 139"/>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6667018" y="4114985"/>
            <a:ext cx="931774" cy="1762049"/>
          </a:xfrm>
          <a:prstGeom prst="rect">
            <a:avLst/>
          </a:prstGeom>
        </p:spPr>
      </p:pic>
      <p:pic>
        <p:nvPicPr>
          <p:cNvPr id="141" name="Image 140"/>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999149" y="2705591"/>
            <a:ext cx="931774" cy="1762049"/>
          </a:xfrm>
          <a:prstGeom prst="rect">
            <a:avLst/>
          </a:prstGeom>
        </p:spPr>
      </p:pic>
      <p:pic>
        <p:nvPicPr>
          <p:cNvPr id="143" name="Image 142"/>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4503353" y="3296440"/>
            <a:ext cx="396850" cy="1751990"/>
          </a:xfrm>
          <a:prstGeom prst="rect">
            <a:avLst/>
          </a:prstGeom>
        </p:spPr>
      </p:pic>
      <p:pic>
        <p:nvPicPr>
          <p:cNvPr id="144" name="Image 143"/>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6479184" y="2863058"/>
            <a:ext cx="396850" cy="1751990"/>
          </a:xfrm>
          <a:prstGeom prst="rect">
            <a:avLst/>
          </a:prstGeom>
        </p:spPr>
      </p:pic>
      <p:pic>
        <p:nvPicPr>
          <p:cNvPr id="145" name="Image 144"/>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5538126" y="4073484"/>
            <a:ext cx="396850" cy="1751990"/>
          </a:xfrm>
          <a:prstGeom prst="rect">
            <a:avLst/>
          </a:prstGeom>
        </p:spPr>
      </p:pic>
      <p:pic>
        <p:nvPicPr>
          <p:cNvPr id="146" name="Image 145"/>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10228257" y="1874355"/>
            <a:ext cx="1030529" cy="1781251"/>
          </a:xfrm>
          <a:prstGeom prst="rect">
            <a:avLst/>
          </a:prstGeom>
        </p:spPr>
      </p:pic>
      <p:pic>
        <p:nvPicPr>
          <p:cNvPr id="147" name="Image 146"/>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8709257" y="4209757"/>
            <a:ext cx="1030529" cy="1781251"/>
          </a:xfrm>
          <a:prstGeom prst="rect">
            <a:avLst/>
          </a:prstGeom>
        </p:spPr>
      </p:pic>
      <p:pic>
        <p:nvPicPr>
          <p:cNvPr id="148" name="Image 147"/>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10023687" y="4298651"/>
            <a:ext cx="1742846" cy="1759306"/>
          </a:xfrm>
          <a:prstGeom prst="rect">
            <a:avLst/>
          </a:prstGeom>
        </p:spPr>
      </p:pic>
      <p:pic>
        <p:nvPicPr>
          <p:cNvPr id="149" name="Image 148"/>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7805792" y="2127504"/>
            <a:ext cx="1742846" cy="1759306"/>
          </a:xfrm>
          <a:prstGeom prst="rect">
            <a:avLst/>
          </a:prstGeom>
        </p:spPr>
      </p:pic>
      <p:pic>
        <p:nvPicPr>
          <p:cNvPr id="150" name="Image 149"/>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10836756" y="3777361"/>
            <a:ext cx="1734617" cy="851306"/>
          </a:xfrm>
          <a:prstGeom prst="rect">
            <a:avLst/>
          </a:prstGeom>
        </p:spPr>
      </p:pic>
      <p:pic>
        <p:nvPicPr>
          <p:cNvPr id="151" name="Image 150"/>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9161707" y="5233000"/>
            <a:ext cx="1734617" cy="851306"/>
          </a:xfrm>
          <a:prstGeom prst="rect">
            <a:avLst/>
          </a:prstGeom>
        </p:spPr>
      </p:pic>
      <p:pic>
        <p:nvPicPr>
          <p:cNvPr id="152" name="Image 151"/>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9408095" y="1641658"/>
            <a:ext cx="788213" cy="1727302"/>
          </a:xfrm>
          <a:prstGeom prst="rect">
            <a:avLst/>
          </a:prstGeom>
        </p:spPr>
      </p:pic>
      <p:pic>
        <p:nvPicPr>
          <p:cNvPr id="164" name="Image 163"/>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8760424" y="2781245"/>
            <a:ext cx="794614" cy="1698041"/>
          </a:xfrm>
          <a:prstGeom prst="rect">
            <a:avLst/>
          </a:prstGeom>
        </p:spPr>
      </p:pic>
      <p:pic>
        <p:nvPicPr>
          <p:cNvPr id="160" name="Image 159"/>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11148754" y="2165978"/>
            <a:ext cx="931774" cy="1762049"/>
          </a:xfrm>
          <a:prstGeom prst="rect">
            <a:avLst/>
          </a:prstGeom>
        </p:spPr>
      </p:pic>
      <p:pic>
        <p:nvPicPr>
          <p:cNvPr id="153" name="Image 152"/>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8371749" y="3724871"/>
            <a:ext cx="788213" cy="1727302"/>
          </a:xfrm>
          <a:prstGeom prst="rect">
            <a:avLst/>
          </a:prstGeom>
        </p:spPr>
      </p:pic>
      <p:pic>
        <p:nvPicPr>
          <p:cNvPr id="154" name="Image 153"/>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10966746" y="2225110"/>
            <a:ext cx="788213" cy="1727302"/>
          </a:xfrm>
          <a:prstGeom prst="rect">
            <a:avLst/>
          </a:prstGeom>
        </p:spPr>
      </p:pic>
      <p:pic>
        <p:nvPicPr>
          <p:cNvPr id="155" name="Image 154"/>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9652524" y="1461182"/>
            <a:ext cx="1332281" cy="1674266"/>
          </a:xfrm>
          <a:prstGeom prst="rect">
            <a:avLst/>
          </a:prstGeom>
        </p:spPr>
      </p:pic>
      <p:pic>
        <p:nvPicPr>
          <p:cNvPr id="156" name="Image 155"/>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8886994" y="2718798"/>
            <a:ext cx="1332281" cy="1674266"/>
          </a:xfrm>
          <a:prstGeom prst="rect">
            <a:avLst/>
          </a:prstGeom>
        </p:spPr>
      </p:pic>
      <p:pic>
        <p:nvPicPr>
          <p:cNvPr id="157" name="Image 156"/>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9590935" y="3230483"/>
            <a:ext cx="1332281" cy="1674266"/>
          </a:xfrm>
          <a:prstGeom prst="rect">
            <a:avLst/>
          </a:prstGeom>
        </p:spPr>
      </p:pic>
      <p:pic>
        <p:nvPicPr>
          <p:cNvPr id="158" name="Image 157"/>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9293188" y="3321989"/>
            <a:ext cx="931774" cy="1762049"/>
          </a:xfrm>
          <a:prstGeom prst="rect">
            <a:avLst/>
          </a:prstGeom>
        </p:spPr>
      </p:pic>
      <p:pic>
        <p:nvPicPr>
          <p:cNvPr id="159" name="Image 158"/>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7836202" y="2630022"/>
            <a:ext cx="931774" cy="1762049"/>
          </a:xfrm>
          <a:prstGeom prst="rect">
            <a:avLst/>
          </a:prstGeom>
        </p:spPr>
      </p:pic>
      <p:pic>
        <p:nvPicPr>
          <p:cNvPr id="161" name="Image 160"/>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9162422" y="1001164"/>
            <a:ext cx="396850" cy="1751990"/>
          </a:xfrm>
          <a:prstGeom prst="rect">
            <a:avLst/>
          </a:prstGeom>
        </p:spPr>
      </p:pic>
      <p:pic>
        <p:nvPicPr>
          <p:cNvPr id="162" name="Image 161"/>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9808942" y="3551205"/>
            <a:ext cx="396850" cy="1751990"/>
          </a:xfrm>
          <a:prstGeom prst="rect">
            <a:avLst/>
          </a:prstGeom>
        </p:spPr>
      </p:pic>
      <p:pic>
        <p:nvPicPr>
          <p:cNvPr id="163" name="Image 162"/>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10678147" y="2531167"/>
            <a:ext cx="396850" cy="1751990"/>
          </a:xfrm>
          <a:prstGeom prst="rect">
            <a:avLst/>
          </a:prstGeom>
        </p:spPr>
      </p:pic>
      <p:pic>
        <p:nvPicPr>
          <p:cNvPr id="165" name="Image 164"/>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10243870" y="3018129"/>
            <a:ext cx="794614" cy="1698041"/>
          </a:xfrm>
          <a:prstGeom prst="rect">
            <a:avLst/>
          </a:prstGeom>
        </p:spPr>
      </p:pic>
    </p:spTree>
    <p:extLst>
      <p:ext uri="{BB962C8B-B14F-4D97-AF65-F5344CB8AC3E}">
        <p14:creationId xmlns:p14="http://schemas.microsoft.com/office/powerpoint/2010/main" val="2234148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8">
                                            <p:txEl>
                                              <p:pRg st="0" end="0"/>
                                            </p:txEl>
                                          </p:spTgt>
                                        </p:tgtEl>
                                      </p:cBhvr>
                                    </p:animEffect>
                                    <p:set>
                                      <p:cBhvr>
                                        <p:cTn id="12" dur="1" fill="hold">
                                          <p:stCondLst>
                                            <p:cond delay="499"/>
                                          </p:stCondLst>
                                        </p:cTn>
                                        <p:tgtEl>
                                          <p:spTgt spid="8">
                                            <p:txEl>
                                              <p:pRg st="0" end="0"/>
                                            </p:tx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fade">
                                      <p:cBhvr>
                                        <p:cTn id="17" dur="500"/>
                                        <p:tgtEl>
                                          <p:spTgt spid="89"/>
                                        </p:tgtEl>
                                      </p:cBhvr>
                                    </p:animEffect>
                                  </p:childTnLst>
                                </p:cTn>
                              </p:par>
                              <p:par>
                                <p:cTn id="18" presetID="42" presetClass="entr" presetSubtype="0" fill="hold"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1000"/>
                                        <p:tgtEl>
                                          <p:spTgt spid="3"/>
                                        </p:tgtEl>
                                      </p:cBhvr>
                                    </p:animEffect>
                                    <p:anim calcmode="lin" valueType="num">
                                      <p:cBhvr>
                                        <p:cTn id="26" dur="1000" fill="hold"/>
                                        <p:tgtEl>
                                          <p:spTgt spid="3"/>
                                        </p:tgtEl>
                                        <p:attrNameLst>
                                          <p:attrName>ppt_x</p:attrName>
                                        </p:attrNameLst>
                                      </p:cBhvr>
                                      <p:tavLst>
                                        <p:tav tm="0">
                                          <p:val>
                                            <p:strVal val="#ppt_x"/>
                                          </p:val>
                                        </p:tav>
                                        <p:tav tm="100000">
                                          <p:val>
                                            <p:strVal val="#ppt_x"/>
                                          </p:val>
                                        </p:tav>
                                      </p:tavLst>
                                    </p:anim>
                                    <p:anim calcmode="lin" valueType="num">
                                      <p:cBhvr>
                                        <p:cTn id="27" dur="1000" fill="hold"/>
                                        <p:tgtEl>
                                          <p:spTgt spid="3"/>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50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1000"/>
                                        <p:tgtEl>
                                          <p:spTgt spid="4"/>
                                        </p:tgtEl>
                                      </p:cBhvr>
                                    </p:animEffect>
                                    <p:anim calcmode="lin" valueType="num">
                                      <p:cBhvr>
                                        <p:cTn id="36" dur="1000" fill="hold"/>
                                        <p:tgtEl>
                                          <p:spTgt spid="4"/>
                                        </p:tgtEl>
                                        <p:attrNameLst>
                                          <p:attrName>ppt_x</p:attrName>
                                        </p:attrNameLst>
                                      </p:cBhvr>
                                      <p:tavLst>
                                        <p:tav tm="0">
                                          <p:val>
                                            <p:strVal val="#ppt_x"/>
                                          </p:val>
                                        </p:tav>
                                        <p:tav tm="100000">
                                          <p:val>
                                            <p:strVal val="#ppt_x"/>
                                          </p:val>
                                        </p:tav>
                                      </p:tavLst>
                                    </p:anim>
                                    <p:anim calcmode="lin" valueType="num">
                                      <p:cBhvr>
                                        <p:cTn id="37" dur="1000" fill="hold"/>
                                        <p:tgtEl>
                                          <p:spTgt spid="4"/>
                                        </p:tgtEl>
                                        <p:attrNameLst>
                                          <p:attrName>ppt_y</p:attrName>
                                        </p:attrNameLst>
                                      </p:cBhvr>
                                      <p:tavLst>
                                        <p:tav tm="0">
                                          <p:val>
                                            <p:strVal val="#ppt_y+.1"/>
                                          </p:val>
                                        </p:tav>
                                        <p:tav tm="100000">
                                          <p:val>
                                            <p:strVal val="#ppt_y"/>
                                          </p:val>
                                        </p:tav>
                                      </p:tavLst>
                                    </p:anim>
                                  </p:childTnLst>
                                </p:cTn>
                              </p:par>
                              <p:par>
                                <p:cTn id="38" presetID="10" presetClass="entr" presetSubtype="0" fill="hold" grpId="0" nodeType="withEffect">
                                  <p:stCondLst>
                                    <p:cond delay="50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1000"/>
                                        <p:tgtEl>
                                          <p:spTgt spid="5"/>
                                        </p:tgtEl>
                                      </p:cBhvr>
                                    </p:animEffect>
                                    <p:anim calcmode="lin" valueType="num">
                                      <p:cBhvr>
                                        <p:cTn id="46" dur="1000" fill="hold"/>
                                        <p:tgtEl>
                                          <p:spTgt spid="5"/>
                                        </p:tgtEl>
                                        <p:attrNameLst>
                                          <p:attrName>ppt_x</p:attrName>
                                        </p:attrNameLst>
                                      </p:cBhvr>
                                      <p:tavLst>
                                        <p:tav tm="0">
                                          <p:val>
                                            <p:strVal val="#ppt_x"/>
                                          </p:val>
                                        </p:tav>
                                        <p:tav tm="100000">
                                          <p:val>
                                            <p:strVal val="#ppt_x"/>
                                          </p:val>
                                        </p:tav>
                                      </p:tavLst>
                                    </p:anim>
                                    <p:anim calcmode="lin" valueType="num">
                                      <p:cBhvr>
                                        <p:cTn id="47" dur="1000" fill="hold"/>
                                        <p:tgtEl>
                                          <p:spTgt spid="5"/>
                                        </p:tgtEl>
                                        <p:attrNameLst>
                                          <p:attrName>ppt_y</p:attrName>
                                        </p:attrNameLst>
                                      </p:cBhvr>
                                      <p:tavLst>
                                        <p:tav tm="0">
                                          <p:val>
                                            <p:strVal val="#ppt_y+.1"/>
                                          </p:val>
                                        </p:tav>
                                        <p:tav tm="100000">
                                          <p:val>
                                            <p:strVal val="#ppt_y"/>
                                          </p:val>
                                        </p:tav>
                                      </p:tavLst>
                                    </p:anim>
                                  </p:childTnLst>
                                </p:cTn>
                              </p:par>
                              <p:par>
                                <p:cTn id="48" presetID="10" presetClass="entr" presetSubtype="0" fill="hold" grpId="0" nodeType="withEffect">
                                  <p:stCondLst>
                                    <p:cond delay="50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500"/>
                                        <p:tgtEl>
                                          <p:spTgt spid="13"/>
                                        </p:tgtEl>
                                      </p:cBhvr>
                                    </p:animEffect>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1000"/>
                                        <p:tgtEl>
                                          <p:spTgt spid="9"/>
                                        </p:tgtEl>
                                      </p:cBhvr>
                                    </p:animEffect>
                                    <p:anim calcmode="lin" valueType="num">
                                      <p:cBhvr>
                                        <p:cTn id="56" dur="1000" fill="hold"/>
                                        <p:tgtEl>
                                          <p:spTgt spid="9"/>
                                        </p:tgtEl>
                                        <p:attrNameLst>
                                          <p:attrName>ppt_x</p:attrName>
                                        </p:attrNameLst>
                                      </p:cBhvr>
                                      <p:tavLst>
                                        <p:tav tm="0">
                                          <p:val>
                                            <p:strVal val="#ppt_x"/>
                                          </p:val>
                                        </p:tav>
                                        <p:tav tm="100000">
                                          <p:val>
                                            <p:strVal val="#ppt_x"/>
                                          </p:val>
                                        </p:tav>
                                      </p:tavLst>
                                    </p:anim>
                                    <p:anim calcmode="lin" valueType="num">
                                      <p:cBhvr>
                                        <p:cTn id="57" dur="1000" fill="hold"/>
                                        <p:tgtEl>
                                          <p:spTgt spid="9"/>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34"/>
                                        </p:tgtEl>
                                        <p:attrNameLst>
                                          <p:attrName>style.visibility</p:attrName>
                                        </p:attrNameLst>
                                      </p:cBhvr>
                                      <p:to>
                                        <p:strVal val="visible"/>
                                      </p:to>
                                    </p:set>
                                    <p:animEffect transition="in" filter="fade">
                                      <p:cBhvr>
                                        <p:cTn id="60" dur="1000"/>
                                        <p:tgtEl>
                                          <p:spTgt spid="34"/>
                                        </p:tgtEl>
                                      </p:cBhvr>
                                    </p:animEffect>
                                    <p:anim calcmode="lin" valueType="num">
                                      <p:cBhvr>
                                        <p:cTn id="61" dur="1000" fill="hold"/>
                                        <p:tgtEl>
                                          <p:spTgt spid="34"/>
                                        </p:tgtEl>
                                        <p:attrNameLst>
                                          <p:attrName>ppt_x</p:attrName>
                                        </p:attrNameLst>
                                      </p:cBhvr>
                                      <p:tavLst>
                                        <p:tav tm="0">
                                          <p:val>
                                            <p:strVal val="#ppt_x"/>
                                          </p:val>
                                        </p:tav>
                                        <p:tav tm="100000">
                                          <p:val>
                                            <p:strVal val="#ppt_x"/>
                                          </p:val>
                                        </p:tav>
                                      </p:tavLst>
                                    </p:anim>
                                    <p:anim calcmode="lin" valueType="num">
                                      <p:cBhvr>
                                        <p:cTn id="62" dur="1000" fill="hold"/>
                                        <p:tgtEl>
                                          <p:spTgt spid="34"/>
                                        </p:tgtEl>
                                        <p:attrNameLst>
                                          <p:attrName>ppt_y</p:attrName>
                                        </p:attrNameLst>
                                      </p:cBhvr>
                                      <p:tavLst>
                                        <p:tav tm="0">
                                          <p:val>
                                            <p:strVal val="#ppt_y+.1"/>
                                          </p:val>
                                        </p:tav>
                                        <p:tav tm="100000">
                                          <p:val>
                                            <p:strVal val="#ppt_y"/>
                                          </p:val>
                                        </p:tav>
                                      </p:tavLst>
                                    </p:anim>
                                  </p:childTnLst>
                                </p:cTn>
                              </p:par>
                              <p:par>
                                <p:cTn id="63" presetID="10" presetClass="entr" presetSubtype="0" fill="hold" grpId="0" nodeType="withEffect">
                                  <p:stCondLst>
                                    <p:cond delay="500"/>
                                  </p:stCondLst>
                                  <p:childTnLst>
                                    <p:set>
                                      <p:cBhvr>
                                        <p:cTn id="64" dur="1" fill="hold">
                                          <p:stCondLst>
                                            <p:cond delay="0"/>
                                          </p:stCondLst>
                                        </p:cTn>
                                        <p:tgtEl>
                                          <p:spTgt spid="15"/>
                                        </p:tgtEl>
                                        <p:attrNameLst>
                                          <p:attrName>style.visibility</p:attrName>
                                        </p:attrNameLst>
                                      </p:cBhvr>
                                      <p:to>
                                        <p:strVal val="visible"/>
                                      </p:to>
                                    </p:set>
                                    <p:animEffect transition="in" filter="fade">
                                      <p:cBhvr>
                                        <p:cTn id="65" dur="500"/>
                                        <p:tgtEl>
                                          <p:spTgt spid="15"/>
                                        </p:tgtEl>
                                      </p:cBhvr>
                                    </p:animEffect>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12"/>
                                        </p:tgtEl>
                                        <p:attrNameLst>
                                          <p:attrName>style.visibility</p:attrName>
                                        </p:attrNameLst>
                                      </p:cBhvr>
                                      <p:to>
                                        <p:strVal val="visible"/>
                                      </p:to>
                                    </p:set>
                                    <p:animEffect transition="in" filter="fade">
                                      <p:cBhvr>
                                        <p:cTn id="70" dur="1000"/>
                                        <p:tgtEl>
                                          <p:spTgt spid="12"/>
                                        </p:tgtEl>
                                      </p:cBhvr>
                                    </p:animEffect>
                                    <p:anim calcmode="lin" valueType="num">
                                      <p:cBhvr>
                                        <p:cTn id="71" dur="1000" fill="hold"/>
                                        <p:tgtEl>
                                          <p:spTgt spid="12"/>
                                        </p:tgtEl>
                                        <p:attrNameLst>
                                          <p:attrName>ppt_x</p:attrName>
                                        </p:attrNameLst>
                                      </p:cBhvr>
                                      <p:tavLst>
                                        <p:tav tm="0">
                                          <p:val>
                                            <p:strVal val="#ppt_x"/>
                                          </p:val>
                                        </p:tav>
                                        <p:tav tm="100000">
                                          <p:val>
                                            <p:strVal val="#ppt_x"/>
                                          </p:val>
                                        </p:tav>
                                      </p:tavLst>
                                    </p:anim>
                                    <p:anim calcmode="lin" valueType="num">
                                      <p:cBhvr>
                                        <p:cTn id="72" dur="1000" fill="hold"/>
                                        <p:tgtEl>
                                          <p:spTgt spid="12"/>
                                        </p:tgtEl>
                                        <p:attrNameLst>
                                          <p:attrName>ppt_y</p:attrName>
                                        </p:attrNameLst>
                                      </p:cBhvr>
                                      <p:tavLst>
                                        <p:tav tm="0">
                                          <p:val>
                                            <p:strVal val="#ppt_y+.1"/>
                                          </p:val>
                                        </p:tav>
                                        <p:tav tm="100000">
                                          <p:val>
                                            <p:strVal val="#ppt_y"/>
                                          </p:val>
                                        </p:tav>
                                      </p:tavLst>
                                    </p:anim>
                                  </p:childTnLst>
                                </p:cTn>
                              </p:par>
                              <p:par>
                                <p:cTn id="73" presetID="10" presetClass="entr" presetSubtype="0" fill="hold" grpId="0" nodeType="withEffect">
                                  <p:stCondLst>
                                    <p:cond delay="500"/>
                                  </p:stCondLst>
                                  <p:childTnLst>
                                    <p:set>
                                      <p:cBhvr>
                                        <p:cTn id="74" dur="1" fill="hold">
                                          <p:stCondLst>
                                            <p:cond delay="0"/>
                                          </p:stCondLst>
                                        </p:cTn>
                                        <p:tgtEl>
                                          <p:spTgt spid="17"/>
                                        </p:tgtEl>
                                        <p:attrNameLst>
                                          <p:attrName>style.visibility</p:attrName>
                                        </p:attrNameLst>
                                      </p:cBhvr>
                                      <p:to>
                                        <p:strVal val="visible"/>
                                      </p:to>
                                    </p:set>
                                    <p:animEffect transition="in" filter="fade">
                                      <p:cBhvr>
                                        <p:cTn id="75" dur="500"/>
                                        <p:tgtEl>
                                          <p:spTgt spid="17"/>
                                        </p:tgtEl>
                                      </p:cBhvr>
                                    </p:animEffect>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nodeType="clickEffect">
                                  <p:stCondLst>
                                    <p:cond delay="0"/>
                                  </p:stCondLst>
                                  <p:childTnLst>
                                    <p:set>
                                      <p:cBhvr>
                                        <p:cTn id="79" dur="1" fill="hold">
                                          <p:stCondLst>
                                            <p:cond delay="0"/>
                                          </p:stCondLst>
                                        </p:cTn>
                                        <p:tgtEl>
                                          <p:spTgt spid="30"/>
                                        </p:tgtEl>
                                        <p:attrNameLst>
                                          <p:attrName>style.visibility</p:attrName>
                                        </p:attrNameLst>
                                      </p:cBhvr>
                                      <p:to>
                                        <p:strVal val="visible"/>
                                      </p:to>
                                    </p:set>
                                    <p:animEffect transition="in" filter="fade">
                                      <p:cBhvr>
                                        <p:cTn id="80" dur="1000"/>
                                        <p:tgtEl>
                                          <p:spTgt spid="30"/>
                                        </p:tgtEl>
                                      </p:cBhvr>
                                    </p:animEffect>
                                    <p:anim calcmode="lin" valueType="num">
                                      <p:cBhvr>
                                        <p:cTn id="81" dur="1000" fill="hold"/>
                                        <p:tgtEl>
                                          <p:spTgt spid="30"/>
                                        </p:tgtEl>
                                        <p:attrNameLst>
                                          <p:attrName>ppt_x</p:attrName>
                                        </p:attrNameLst>
                                      </p:cBhvr>
                                      <p:tavLst>
                                        <p:tav tm="0">
                                          <p:val>
                                            <p:strVal val="#ppt_x"/>
                                          </p:val>
                                        </p:tav>
                                        <p:tav tm="100000">
                                          <p:val>
                                            <p:strVal val="#ppt_x"/>
                                          </p:val>
                                        </p:tav>
                                      </p:tavLst>
                                    </p:anim>
                                    <p:anim calcmode="lin" valueType="num">
                                      <p:cBhvr>
                                        <p:cTn id="82" dur="1000" fill="hold"/>
                                        <p:tgtEl>
                                          <p:spTgt spid="30"/>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0"/>
                                  </p:stCondLst>
                                  <p:childTnLst>
                                    <p:set>
                                      <p:cBhvr>
                                        <p:cTn id="84" dur="1" fill="hold">
                                          <p:stCondLst>
                                            <p:cond delay="0"/>
                                          </p:stCondLst>
                                        </p:cTn>
                                        <p:tgtEl>
                                          <p:spTgt spid="36"/>
                                        </p:tgtEl>
                                        <p:attrNameLst>
                                          <p:attrName>style.visibility</p:attrName>
                                        </p:attrNameLst>
                                      </p:cBhvr>
                                      <p:to>
                                        <p:strVal val="visible"/>
                                      </p:to>
                                    </p:set>
                                    <p:animEffect transition="in" filter="fade">
                                      <p:cBhvr>
                                        <p:cTn id="85" dur="1000"/>
                                        <p:tgtEl>
                                          <p:spTgt spid="36"/>
                                        </p:tgtEl>
                                      </p:cBhvr>
                                    </p:animEffect>
                                    <p:anim calcmode="lin" valueType="num">
                                      <p:cBhvr>
                                        <p:cTn id="86" dur="1000" fill="hold"/>
                                        <p:tgtEl>
                                          <p:spTgt spid="36"/>
                                        </p:tgtEl>
                                        <p:attrNameLst>
                                          <p:attrName>ppt_x</p:attrName>
                                        </p:attrNameLst>
                                      </p:cBhvr>
                                      <p:tavLst>
                                        <p:tav tm="0">
                                          <p:val>
                                            <p:strVal val="#ppt_x"/>
                                          </p:val>
                                        </p:tav>
                                        <p:tav tm="100000">
                                          <p:val>
                                            <p:strVal val="#ppt_x"/>
                                          </p:val>
                                        </p:tav>
                                      </p:tavLst>
                                    </p:anim>
                                    <p:anim calcmode="lin" valueType="num">
                                      <p:cBhvr>
                                        <p:cTn id="87" dur="1000" fill="hold"/>
                                        <p:tgtEl>
                                          <p:spTgt spid="36"/>
                                        </p:tgtEl>
                                        <p:attrNameLst>
                                          <p:attrName>ppt_y</p:attrName>
                                        </p:attrNameLst>
                                      </p:cBhvr>
                                      <p:tavLst>
                                        <p:tav tm="0">
                                          <p:val>
                                            <p:strVal val="#ppt_y+.1"/>
                                          </p:val>
                                        </p:tav>
                                        <p:tav tm="100000">
                                          <p:val>
                                            <p:strVal val="#ppt_y"/>
                                          </p:val>
                                        </p:tav>
                                      </p:tavLst>
                                    </p:anim>
                                  </p:childTnLst>
                                </p:cTn>
                              </p:par>
                              <p:par>
                                <p:cTn id="88" presetID="10" presetClass="entr" presetSubtype="0" fill="hold" grpId="0" nodeType="withEffect">
                                  <p:stCondLst>
                                    <p:cond delay="500"/>
                                  </p:stCondLst>
                                  <p:childTnLst>
                                    <p:set>
                                      <p:cBhvr>
                                        <p:cTn id="89" dur="1" fill="hold">
                                          <p:stCondLst>
                                            <p:cond delay="0"/>
                                          </p:stCondLst>
                                        </p:cTn>
                                        <p:tgtEl>
                                          <p:spTgt spid="33"/>
                                        </p:tgtEl>
                                        <p:attrNameLst>
                                          <p:attrName>style.visibility</p:attrName>
                                        </p:attrNameLst>
                                      </p:cBhvr>
                                      <p:to>
                                        <p:strVal val="visible"/>
                                      </p:to>
                                    </p:set>
                                    <p:animEffect transition="in" filter="fade">
                                      <p:cBhvr>
                                        <p:cTn id="90" dur="500"/>
                                        <p:tgtEl>
                                          <p:spTgt spid="33"/>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xit" presetSubtype="0" fill="hold" grpId="1" nodeType="clickEffect">
                                  <p:stCondLst>
                                    <p:cond delay="0"/>
                                  </p:stCondLst>
                                  <p:childTnLst>
                                    <p:animEffect transition="out" filter="fade">
                                      <p:cBhvr>
                                        <p:cTn id="94" dur="500"/>
                                        <p:tgtEl>
                                          <p:spTgt spid="16"/>
                                        </p:tgtEl>
                                      </p:cBhvr>
                                    </p:animEffect>
                                    <p:set>
                                      <p:cBhvr>
                                        <p:cTn id="95" dur="1" fill="hold">
                                          <p:stCondLst>
                                            <p:cond delay="499"/>
                                          </p:stCondLst>
                                        </p:cTn>
                                        <p:tgtEl>
                                          <p:spTgt spid="16"/>
                                        </p:tgtEl>
                                        <p:attrNameLst>
                                          <p:attrName>style.visibility</p:attrName>
                                        </p:attrNameLst>
                                      </p:cBhvr>
                                      <p:to>
                                        <p:strVal val="hidden"/>
                                      </p:to>
                                    </p:set>
                                  </p:childTnLst>
                                </p:cTn>
                              </p:par>
                              <p:par>
                                <p:cTn id="96" presetID="10" presetClass="exit" presetSubtype="0" fill="hold" grpId="1" nodeType="withEffect">
                                  <p:stCondLst>
                                    <p:cond delay="0"/>
                                  </p:stCondLst>
                                  <p:childTnLst>
                                    <p:animEffect transition="out" filter="fade">
                                      <p:cBhvr>
                                        <p:cTn id="97" dur="500"/>
                                        <p:tgtEl>
                                          <p:spTgt spid="14"/>
                                        </p:tgtEl>
                                      </p:cBhvr>
                                    </p:animEffect>
                                    <p:set>
                                      <p:cBhvr>
                                        <p:cTn id="98" dur="1" fill="hold">
                                          <p:stCondLst>
                                            <p:cond delay="499"/>
                                          </p:stCondLst>
                                        </p:cTn>
                                        <p:tgtEl>
                                          <p:spTgt spid="14"/>
                                        </p:tgtEl>
                                        <p:attrNameLst>
                                          <p:attrName>style.visibility</p:attrName>
                                        </p:attrNameLst>
                                      </p:cBhvr>
                                      <p:to>
                                        <p:strVal val="hidden"/>
                                      </p:to>
                                    </p:set>
                                  </p:childTnLst>
                                </p:cTn>
                              </p:par>
                              <p:par>
                                <p:cTn id="99" presetID="10" presetClass="exit" presetSubtype="0" fill="hold" grpId="1" nodeType="withEffect">
                                  <p:stCondLst>
                                    <p:cond delay="0"/>
                                  </p:stCondLst>
                                  <p:childTnLst>
                                    <p:animEffect transition="out" filter="fade">
                                      <p:cBhvr>
                                        <p:cTn id="100" dur="500"/>
                                        <p:tgtEl>
                                          <p:spTgt spid="15"/>
                                        </p:tgtEl>
                                      </p:cBhvr>
                                    </p:animEffect>
                                    <p:set>
                                      <p:cBhvr>
                                        <p:cTn id="101" dur="1" fill="hold">
                                          <p:stCondLst>
                                            <p:cond delay="499"/>
                                          </p:stCondLst>
                                        </p:cTn>
                                        <p:tgtEl>
                                          <p:spTgt spid="15"/>
                                        </p:tgtEl>
                                        <p:attrNameLst>
                                          <p:attrName>style.visibility</p:attrName>
                                        </p:attrNameLst>
                                      </p:cBhvr>
                                      <p:to>
                                        <p:strVal val="hidden"/>
                                      </p:to>
                                    </p:set>
                                  </p:childTnLst>
                                </p:cTn>
                              </p:par>
                              <p:par>
                                <p:cTn id="102" presetID="10" presetClass="exit" presetSubtype="0" fill="hold" grpId="1" nodeType="withEffect">
                                  <p:stCondLst>
                                    <p:cond delay="0"/>
                                  </p:stCondLst>
                                  <p:childTnLst>
                                    <p:animEffect transition="out" filter="fade">
                                      <p:cBhvr>
                                        <p:cTn id="103" dur="500"/>
                                        <p:tgtEl>
                                          <p:spTgt spid="13"/>
                                        </p:tgtEl>
                                      </p:cBhvr>
                                    </p:animEffect>
                                    <p:set>
                                      <p:cBhvr>
                                        <p:cTn id="104" dur="1" fill="hold">
                                          <p:stCondLst>
                                            <p:cond delay="499"/>
                                          </p:stCondLst>
                                        </p:cTn>
                                        <p:tgtEl>
                                          <p:spTgt spid="13"/>
                                        </p:tgtEl>
                                        <p:attrNameLst>
                                          <p:attrName>style.visibility</p:attrName>
                                        </p:attrNameLst>
                                      </p:cBhvr>
                                      <p:to>
                                        <p:strVal val="hidden"/>
                                      </p:to>
                                    </p:set>
                                  </p:childTnLst>
                                </p:cTn>
                              </p:par>
                              <p:par>
                                <p:cTn id="105" presetID="10" presetClass="exit" presetSubtype="0" fill="hold" grpId="1" nodeType="withEffect">
                                  <p:stCondLst>
                                    <p:cond delay="0"/>
                                  </p:stCondLst>
                                  <p:childTnLst>
                                    <p:animEffect transition="out" filter="fade">
                                      <p:cBhvr>
                                        <p:cTn id="106" dur="500"/>
                                        <p:tgtEl>
                                          <p:spTgt spid="17"/>
                                        </p:tgtEl>
                                      </p:cBhvr>
                                    </p:animEffect>
                                    <p:set>
                                      <p:cBhvr>
                                        <p:cTn id="107" dur="1" fill="hold">
                                          <p:stCondLst>
                                            <p:cond delay="499"/>
                                          </p:stCondLst>
                                        </p:cTn>
                                        <p:tgtEl>
                                          <p:spTgt spid="17"/>
                                        </p:tgtEl>
                                        <p:attrNameLst>
                                          <p:attrName>style.visibility</p:attrName>
                                        </p:attrNameLst>
                                      </p:cBhvr>
                                      <p:to>
                                        <p:strVal val="hidden"/>
                                      </p:to>
                                    </p:set>
                                  </p:childTnLst>
                                </p:cTn>
                              </p:par>
                              <p:par>
                                <p:cTn id="108" presetID="10" presetClass="exit" presetSubtype="0" fill="hold" grpId="1" nodeType="withEffect">
                                  <p:stCondLst>
                                    <p:cond delay="0"/>
                                  </p:stCondLst>
                                  <p:childTnLst>
                                    <p:animEffect transition="out" filter="fade">
                                      <p:cBhvr>
                                        <p:cTn id="109" dur="500"/>
                                        <p:tgtEl>
                                          <p:spTgt spid="33"/>
                                        </p:tgtEl>
                                      </p:cBhvr>
                                    </p:animEffect>
                                    <p:set>
                                      <p:cBhvr>
                                        <p:cTn id="110" dur="1" fill="hold">
                                          <p:stCondLst>
                                            <p:cond delay="499"/>
                                          </p:stCondLst>
                                        </p:cTn>
                                        <p:tgtEl>
                                          <p:spTgt spid="33"/>
                                        </p:tgtEl>
                                        <p:attrNameLst>
                                          <p:attrName>style.visibility</p:attrName>
                                        </p:attrNameLst>
                                      </p:cBhvr>
                                      <p:to>
                                        <p:strVal val="hidden"/>
                                      </p:to>
                                    </p:set>
                                  </p:childTnLst>
                                </p:cTn>
                              </p:par>
                            </p:childTnLst>
                          </p:cTn>
                        </p:par>
                      </p:childTnLst>
                    </p:cTn>
                  </p:par>
                  <p:par>
                    <p:cTn id="111" fill="hold">
                      <p:stCondLst>
                        <p:cond delay="indefinite"/>
                      </p:stCondLst>
                      <p:childTnLst>
                        <p:par>
                          <p:cTn id="112" fill="hold">
                            <p:stCondLst>
                              <p:cond delay="0"/>
                            </p:stCondLst>
                            <p:childTnLst>
                              <p:par>
                                <p:cTn id="113" presetID="10" presetClass="exit" presetSubtype="0" fill="hold" grpId="1" nodeType="clickEffect">
                                  <p:stCondLst>
                                    <p:cond delay="0"/>
                                  </p:stCondLst>
                                  <p:childTnLst>
                                    <p:animEffect transition="out" filter="fade">
                                      <p:cBhvr>
                                        <p:cTn id="114" dur="500"/>
                                        <p:tgtEl>
                                          <p:spTgt spid="89"/>
                                        </p:tgtEl>
                                      </p:cBhvr>
                                    </p:animEffect>
                                    <p:set>
                                      <p:cBhvr>
                                        <p:cTn id="115" dur="1" fill="hold">
                                          <p:stCondLst>
                                            <p:cond delay="499"/>
                                          </p:stCondLst>
                                        </p:cTn>
                                        <p:tgtEl>
                                          <p:spTgt spid="89"/>
                                        </p:tgtEl>
                                        <p:attrNameLst>
                                          <p:attrName>style.visibility</p:attrName>
                                        </p:attrNameLst>
                                      </p:cBhvr>
                                      <p:to>
                                        <p:strVal val="hidden"/>
                                      </p:to>
                                    </p:set>
                                  </p:childTnLst>
                                </p:cTn>
                              </p:par>
                              <p:par>
                                <p:cTn id="116" presetID="10" presetClass="entr" presetSubtype="0" fill="hold" grpId="0" nodeType="withEffect">
                                  <p:stCondLst>
                                    <p:cond delay="250"/>
                                  </p:stCondLst>
                                  <p:childTnLst>
                                    <p:set>
                                      <p:cBhvr>
                                        <p:cTn id="117" dur="1" fill="hold">
                                          <p:stCondLst>
                                            <p:cond delay="0"/>
                                          </p:stCondLst>
                                        </p:cTn>
                                        <p:tgtEl>
                                          <p:spTgt spid="90"/>
                                        </p:tgtEl>
                                        <p:attrNameLst>
                                          <p:attrName>style.visibility</p:attrName>
                                        </p:attrNameLst>
                                      </p:cBhvr>
                                      <p:to>
                                        <p:strVal val="visible"/>
                                      </p:to>
                                    </p:set>
                                    <p:animEffect transition="in" filter="fade">
                                      <p:cBhvr>
                                        <p:cTn id="118" dur="500"/>
                                        <p:tgtEl>
                                          <p:spTgt spid="90"/>
                                        </p:tgtEl>
                                      </p:cBhvr>
                                    </p:animEffect>
                                  </p:childTnLst>
                                </p:cTn>
                              </p:par>
                            </p:childTnLst>
                          </p:cTn>
                        </p:par>
                      </p:childTnLst>
                    </p:cTn>
                  </p:par>
                  <p:par>
                    <p:cTn id="119" fill="hold">
                      <p:stCondLst>
                        <p:cond delay="indefinite"/>
                      </p:stCondLst>
                      <p:childTnLst>
                        <p:par>
                          <p:cTn id="120" fill="hold">
                            <p:stCondLst>
                              <p:cond delay="0"/>
                            </p:stCondLst>
                            <p:childTnLst>
                              <p:par>
                                <p:cTn id="121" presetID="10" presetClass="entr" presetSubtype="0" fill="hold" nodeType="clickEffect">
                                  <p:stCondLst>
                                    <p:cond delay="0"/>
                                  </p:stCondLst>
                                  <p:childTnLst>
                                    <p:set>
                                      <p:cBhvr>
                                        <p:cTn id="122" dur="1" fill="hold">
                                          <p:stCondLst>
                                            <p:cond delay="0"/>
                                          </p:stCondLst>
                                        </p:cTn>
                                        <p:tgtEl>
                                          <p:spTgt spid="7"/>
                                        </p:tgtEl>
                                        <p:attrNameLst>
                                          <p:attrName>style.visibility</p:attrName>
                                        </p:attrNameLst>
                                      </p:cBhvr>
                                      <p:to>
                                        <p:strVal val="visible"/>
                                      </p:to>
                                    </p:set>
                                    <p:animEffect transition="in" filter="fade">
                                      <p:cBhvr>
                                        <p:cTn id="123" dur="1000"/>
                                        <p:tgtEl>
                                          <p:spTgt spid="7"/>
                                        </p:tgtEl>
                                      </p:cBhvr>
                                    </p:animEffect>
                                  </p:childTnLst>
                                </p:cTn>
                              </p:par>
                            </p:childTnLst>
                          </p:cTn>
                        </p:par>
                      </p:childTnLst>
                    </p:cTn>
                  </p:par>
                  <p:par>
                    <p:cTn id="124" fill="hold">
                      <p:stCondLst>
                        <p:cond delay="indefinite"/>
                      </p:stCondLst>
                      <p:childTnLst>
                        <p:par>
                          <p:cTn id="125" fill="hold">
                            <p:stCondLst>
                              <p:cond delay="0"/>
                            </p:stCondLst>
                            <p:childTnLst>
                              <p:par>
                                <p:cTn id="126" presetID="10" presetClass="entr" presetSubtype="0" fill="hold" nodeType="clickEffect">
                                  <p:stCondLst>
                                    <p:cond delay="0"/>
                                  </p:stCondLst>
                                  <p:childTnLst>
                                    <p:set>
                                      <p:cBhvr>
                                        <p:cTn id="127" dur="1" fill="hold">
                                          <p:stCondLst>
                                            <p:cond delay="0"/>
                                          </p:stCondLst>
                                        </p:cTn>
                                        <p:tgtEl>
                                          <p:spTgt spid="18"/>
                                        </p:tgtEl>
                                        <p:attrNameLst>
                                          <p:attrName>style.visibility</p:attrName>
                                        </p:attrNameLst>
                                      </p:cBhvr>
                                      <p:to>
                                        <p:strVal val="visible"/>
                                      </p:to>
                                    </p:set>
                                    <p:animEffect transition="in" filter="fade">
                                      <p:cBhvr>
                                        <p:cTn id="128" dur="1000"/>
                                        <p:tgtEl>
                                          <p:spTgt spid="18"/>
                                        </p:tgtEl>
                                      </p:cBhvr>
                                    </p:animEffect>
                                  </p:childTnLst>
                                </p:cTn>
                              </p:par>
                              <p:par>
                                <p:cTn id="129" presetID="10" presetClass="entr" presetSubtype="0" fill="hold" nodeType="withEffect">
                                  <p:stCondLst>
                                    <p:cond delay="0"/>
                                  </p:stCondLst>
                                  <p:childTnLst>
                                    <p:set>
                                      <p:cBhvr>
                                        <p:cTn id="130" dur="1" fill="hold">
                                          <p:stCondLst>
                                            <p:cond delay="0"/>
                                          </p:stCondLst>
                                        </p:cTn>
                                        <p:tgtEl>
                                          <p:spTgt spid="19"/>
                                        </p:tgtEl>
                                        <p:attrNameLst>
                                          <p:attrName>style.visibility</p:attrName>
                                        </p:attrNameLst>
                                      </p:cBhvr>
                                      <p:to>
                                        <p:strVal val="visible"/>
                                      </p:to>
                                    </p:set>
                                    <p:animEffect transition="in" filter="fade">
                                      <p:cBhvr>
                                        <p:cTn id="131" dur="1000"/>
                                        <p:tgtEl>
                                          <p:spTgt spid="19"/>
                                        </p:tgtEl>
                                      </p:cBhvr>
                                    </p:animEffect>
                                  </p:childTnLst>
                                </p:cTn>
                              </p:par>
                              <p:par>
                                <p:cTn id="132" presetID="10" presetClass="entr" presetSubtype="0" fill="hold" nodeType="withEffect">
                                  <p:stCondLst>
                                    <p:cond delay="0"/>
                                  </p:stCondLst>
                                  <p:childTnLst>
                                    <p:set>
                                      <p:cBhvr>
                                        <p:cTn id="133" dur="1" fill="hold">
                                          <p:stCondLst>
                                            <p:cond delay="0"/>
                                          </p:stCondLst>
                                        </p:cTn>
                                        <p:tgtEl>
                                          <p:spTgt spid="20"/>
                                        </p:tgtEl>
                                        <p:attrNameLst>
                                          <p:attrName>style.visibility</p:attrName>
                                        </p:attrNameLst>
                                      </p:cBhvr>
                                      <p:to>
                                        <p:strVal val="visible"/>
                                      </p:to>
                                    </p:set>
                                    <p:animEffect transition="in" filter="fade">
                                      <p:cBhvr>
                                        <p:cTn id="134" dur="1000"/>
                                        <p:tgtEl>
                                          <p:spTgt spid="20"/>
                                        </p:tgtEl>
                                      </p:cBhvr>
                                    </p:animEffect>
                                  </p:childTnLst>
                                </p:cTn>
                              </p:par>
                            </p:childTnLst>
                          </p:cTn>
                        </p:par>
                      </p:childTnLst>
                    </p:cTn>
                  </p:par>
                  <p:par>
                    <p:cTn id="135" fill="hold">
                      <p:stCondLst>
                        <p:cond delay="indefinite"/>
                      </p:stCondLst>
                      <p:childTnLst>
                        <p:par>
                          <p:cTn id="136" fill="hold">
                            <p:stCondLst>
                              <p:cond delay="0"/>
                            </p:stCondLst>
                            <p:childTnLst>
                              <p:par>
                                <p:cTn id="137" presetID="10" presetClass="entr" presetSubtype="0" fill="hold" nodeType="clickEffect">
                                  <p:stCondLst>
                                    <p:cond delay="0"/>
                                  </p:stCondLst>
                                  <p:childTnLst>
                                    <p:set>
                                      <p:cBhvr>
                                        <p:cTn id="138" dur="1" fill="hold">
                                          <p:stCondLst>
                                            <p:cond delay="0"/>
                                          </p:stCondLst>
                                        </p:cTn>
                                        <p:tgtEl>
                                          <p:spTgt spid="22"/>
                                        </p:tgtEl>
                                        <p:attrNameLst>
                                          <p:attrName>style.visibility</p:attrName>
                                        </p:attrNameLst>
                                      </p:cBhvr>
                                      <p:to>
                                        <p:strVal val="visible"/>
                                      </p:to>
                                    </p:set>
                                    <p:animEffect transition="in" filter="fade">
                                      <p:cBhvr>
                                        <p:cTn id="139" dur="1000"/>
                                        <p:tgtEl>
                                          <p:spTgt spid="22"/>
                                        </p:tgtEl>
                                      </p:cBhvr>
                                    </p:animEffect>
                                  </p:childTnLst>
                                </p:cTn>
                              </p:par>
                            </p:childTnLst>
                          </p:cTn>
                        </p:par>
                      </p:childTnLst>
                    </p:cTn>
                  </p:par>
                  <p:par>
                    <p:cTn id="140" fill="hold">
                      <p:stCondLst>
                        <p:cond delay="indefinite"/>
                      </p:stCondLst>
                      <p:childTnLst>
                        <p:par>
                          <p:cTn id="141" fill="hold">
                            <p:stCondLst>
                              <p:cond delay="0"/>
                            </p:stCondLst>
                            <p:childTnLst>
                              <p:par>
                                <p:cTn id="142" presetID="10" presetClass="entr" presetSubtype="0" fill="hold" nodeType="clickEffect">
                                  <p:stCondLst>
                                    <p:cond delay="0"/>
                                  </p:stCondLst>
                                  <p:childTnLst>
                                    <p:set>
                                      <p:cBhvr>
                                        <p:cTn id="143" dur="1" fill="hold">
                                          <p:stCondLst>
                                            <p:cond delay="0"/>
                                          </p:stCondLst>
                                        </p:cTn>
                                        <p:tgtEl>
                                          <p:spTgt spid="21"/>
                                        </p:tgtEl>
                                        <p:attrNameLst>
                                          <p:attrName>style.visibility</p:attrName>
                                        </p:attrNameLst>
                                      </p:cBhvr>
                                      <p:to>
                                        <p:strVal val="visible"/>
                                      </p:to>
                                    </p:set>
                                    <p:animEffect transition="in" filter="fade">
                                      <p:cBhvr>
                                        <p:cTn id="144" dur="1000"/>
                                        <p:tgtEl>
                                          <p:spTgt spid="21"/>
                                        </p:tgtEl>
                                      </p:cBhvr>
                                    </p:animEffect>
                                  </p:childTnLst>
                                </p:cTn>
                              </p:par>
                            </p:childTnLst>
                          </p:cTn>
                        </p:par>
                      </p:childTnLst>
                    </p:cTn>
                  </p:par>
                  <p:par>
                    <p:cTn id="145" fill="hold">
                      <p:stCondLst>
                        <p:cond delay="indefinite"/>
                      </p:stCondLst>
                      <p:childTnLst>
                        <p:par>
                          <p:cTn id="146" fill="hold">
                            <p:stCondLst>
                              <p:cond delay="0"/>
                            </p:stCondLst>
                            <p:childTnLst>
                              <p:par>
                                <p:cTn id="147" presetID="10" presetClass="exit" presetSubtype="0" fill="hold" grpId="1" nodeType="clickEffect">
                                  <p:stCondLst>
                                    <p:cond delay="0"/>
                                  </p:stCondLst>
                                  <p:childTnLst>
                                    <p:animEffect transition="out" filter="fade">
                                      <p:cBhvr>
                                        <p:cTn id="148" dur="500"/>
                                        <p:tgtEl>
                                          <p:spTgt spid="90"/>
                                        </p:tgtEl>
                                      </p:cBhvr>
                                    </p:animEffect>
                                    <p:set>
                                      <p:cBhvr>
                                        <p:cTn id="149" dur="1" fill="hold">
                                          <p:stCondLst>
                                            <p:cond delay="499"/>
                                          </p:stCondLst>
                                        </p:cTn>
                                        <p:tgtEl>
                                          <p:spTgt spid="90"/>
                                        </p:tgtEl>
                                        <p:attrNameLst>
                                          <p:attrName>style.visibility</p:attrName>
                                        </p:attrNameLst>
                                      </p:cBhvr>
                                      <p:to>
                                        <p:strVal val="hidden"/>
                                      </p:to>
                                    </p:set>
                                  </p:childTnLst>
                                </p:cTn>
                              </p:par>
                              <p:par>
                                <p:cTn id="150" presetID="10" presetClass="entr" presetSubtype="0" fill="hold" grpId="0" nodeType="withEffect">
                                  <p:stCondLst>
                                    <p:cond delay="250"/>
                                  </p:stCondLst>
                                  <p:childTnLst>
                                    <p:set>
                                      <p:cBhvr>
                                        <p:cTn id="151" dur="1" fill="hold">
                                          <p:stCondLst>
                                            <p:cond delay="0"/>
                                          </p:stCondLst>
                                        </p:cTn>
                                        <p:tgtEl>
                                          <p:spTgt spid="91"/>
                                        </p:tgtEl>
                                        <p:attrNameLst>
                                          <p:attrName>style.visibility</p:attrName>
                                        </p:attrNameLst>
                                      </p:cBhvr>
                                      <p:to>
                                        <p:strVal val="visible"/>
                                      </p:to>
                                    </p:set>
                                    <p:animEffect transition="in" filter="fade">
                                      <p:cBhvr>
                                        <p:cTn id="152" dur="500"/>
                                        <p:tgtEl>
                                          <p:spTgt spid="91"/>
                                        </p:tgtEl>
                                      </p:cBhvr>
                                    </p:animEffect>
                                  </p:childTnLst>
                                </p:cTn>
                              </p:par>
                              <p:par>
                                <p:cTn id="153" presetID="10" presetClass="exit" presetSubtype="0" fill="hold" nodeType="withEffect">
                                  <p:stCondLst>
                                    <p:cond delay="250"/>
                                  </p:stCondLst>
                                  <p:childTnLst>
                                    <p:animEffect transition="out" filter="fade">
                                      <p:cBhvr>
                                        <p:cTn id="154" dur="500"/>
                                        <p:tgtEl>
                                          <p:spTgt spid="2"/>
                                        </p:tgtEl>
                                      </p:cBhvr>
                                    </p:animEffect>
                                    <p:set>
                                      <p:cBhvr>
                                        <p:cTn id="155" dur="1" fill="hold">
                                          <p:stCondLst>
                                            <p:cond delay="499"/>
                                          </p:stCondLst>
                                        </p:cTn>
                                        <p:tgtEl>
                                          <p:spTgt spid="2"/>
                                        </p:tgtEl>
                                        <p:attrNameLst>
                                          <p:attrName>style.visibility</p:attrName>
                                        </p:attrNameLst>
                                      </p:cBhvr>
                                      <p:to>
                                        <p:strVal val="hidden"/>
                                      </p:to>
                                    </p:set>
                                  </p:childTnLst>
                                </p:cTn>
                              </p:par>
                              <p:par>
                                <p:cTn id="156" presetID="10" presetClass="exit" presetSubtype="0" fill="hold" nodeType="withEffect">
                                  <p:stCondLst>
                                    <p:cond delay="0"/>
                                  </p:stCondLst>
                                  <p:childTnLst>
                                    <p:animEffect transition="out" filter="fade">
                                      <p:cBhvr>
                                        <p:cTn id="157" dur="500"/>
                                        <p:tgtEl>
                                          <p:spTgt spid="3"/>
                                        </p:tgtEl>
                                      </p:cBhvr>
                                    </p:animEffect>
                                    <p:set>
                                      <p:cBhvr>
                                        <p:cTn id="158" dur="1" fill="hold">
                                          <p:stCondLst>
                                            <p:cond delay="499"/>
                                          </p:stCondLst>
                                        </p:cTn>
                                        <p:tgtEl>
                                          <p:spTgt spid="3"/>
                                        </p:tgtEl>
                                        <p:attrNameLst>
                                          <p:attrName>style.visibility</p:attrName>
                                        </p:attrNameLst>
                                      </p:cBhvr>
                                      <p:to>
                                        <p:strVal val="hidden"/>
                                      </p:to>
                                    </p:set>
                                  </p:childTnLst>
                                </p:cTn>
                              </p:par>
                              <p:par>
                                <p:cTn id="159" presetID="10" presetClass="exit" presetSubtype="0" fill="hold" nodeType="withEffect">
                                  <p:stCondLst>
                                    <p:cond delay="0"/>
                                  </p:stCondLst>
                                  <p:childTnLst>
                                    <p:animEffect transition="out" filter="fade">
                                      <p:cBhvr>
                                        <p:cTn id="160" dur="500"/>
                                        <p:tgtEl>
                                          <p:spTgt spid="4"/>
                                        </p:tgtEl>
                                      </p:cBhvr>
                                    </p:animEffect>
                                    <p:set>
                                      <p:cBhvr>
                                        <p:cTn id="161" dur="1" fill="hold">
                                          <p:stCondLst>
                                            <p:cond delay="499"/>
                                          </p:stCondLst>
                                        </p:cTn>
                                        <p:tgtEl>
                                          <p:spTgt spid="4"/>
                                        </p:tgtEl>
                                        <p:attrNameLst>
                                          <p:attrName>style.visibility</p:attrName>
                                        </p:attrNameLst>
                                      </p:cBhvr>
                                      <p:to>
                                        <p:strVal val="hidden"/>
                                      </p:to>
                                    </p:set>
                                  </p:childTnLst>
                                </p:cTn>
                              </p:par>
                              <p:par>
                                <p:cTn id="162" presetID="10" presetClass="exit" presetSubtype="0" fill="hold" nodeType="withEffect">
                                  <p:stCondLst>
                                    <p:cond delay="0"/>
                                  </p:stCondLst>
                                  <p:childTnLst>
                                    <p:animEffect transition="out" filter="fade">
                                      <p:cBhvr>
                                        <p:cTn id="163" dur="500"/>
                                        <p:tgtEl>
                                          <p:spTgt spid="9"/>
                                        </p:tgtEl>
                                      </p:cBhvr>
                                    </p:animEffect>
                                    <p:set>
                                      <p:cBhvr>
                                        <p:cTn id="164" dur="1" fill="hold">
                                          <p:stCondLst>
                                            <p:cond delay="499"/>
                                          </p:stCondLst>
                                        </p:cTn>
                                        <p:tgtEl>
                                          <p:spTgt spid="9"/>
                                        </p:tgtEl>
                                        <p:attrNameLst>
                                          <p:attrName>style.visibility</p:attrName>
                                        </p:attrNameLst>
                                      </p:cBhvr>
                                      <p:to>
                                        <p:strVal val="hidden"/>
                                      </p:to>
                                    </p:set>
                                  </p:childTnLst>
                                </p:cTn>
                              </p:par>
                              <p:par>
                                <p:cTn id="165" presetID="10" presetClass="exit" presetSubtype="0" fill="hold" nodeType="withEffect">
                                  <p:stCondLst>
                                    <p:cond delay="0"/>
                                  </p:stCondLst>
                                  <p:childTnLst>
                                    <p:animEffect transition="out" filter="fade">
                                      <p:cBhvr>
                                        <p:cTn id="166" dur="500"/>
                                        <p:tgtEl>
                                          <p:spTgt spid="34"/>
                                        </p:tgtEl>
                                      </p:cBhvr>
                                    </p:animEffect>
                                    <p:set>
                                      <p:cBhvr>
                                        <p:cTn id="167" dur="1" fill="hold">
                                          <p:stCondLst>
                                            <p:cond delay="499"/>
                                          </p:stCondLst>
                                        </p:cTn>
                                        <p:tgtEl>
                                          <p:spTgt spid="34"/>
                                        </p:tgtEl>
                                        <p:attrNameLst>
                                          <p:attrName>style.visibility</p:attrName>
                                        </p:attrNameLst>
                                      </p:cBhvr>
                                      <p:to>
                                        <p:strVal val="hidden"/>
                                      </p:to>
                                    </p:set>
                                  </p:childTnLst>
                                </p:cTn>
                              </p:par>
                              <p:par>
                                <p:cTn id="168" presetID="10" presetClass="exit" presetSubtype="0" fill="hold" nodeType="withEffect">
                                  <p:stCondLst>
                                    <p:cond delay="0"/>
                                  </p:stCondLst>
                                  <p:childTnLst>
                                    <p:animEffect transition="out" filter="fade">
                                      <p:cBhvr>
                                        <p:cTn id="169" dur="500"/>
                                        <p:tgtEl>
                                          <p:spTgt spid="5"/>
                                        </p:tgtEl>
                                      </p:cBhvr>
                                    </p:animEffect>
                                    <p:set>
                                      <p:cBhvr>
                                        <p:cTn id="170" dur="1" fill="hold">
                                          <p:stCondLst>
                                            <p:cond delay="499"/>
                                          </p:stCondLst>
                                        </p:cTn>
                                        <p:tgtEl>
                                          <p:spTgt spid="5"/>
                                        </p:tgtEl>
                                        <p:attrNameLst>
                                          <p:attrName>style.visibility</p:attrName>
                                        </p:attrNameLst>
                                      </p:cBhvr>
                                      <p:to>
                                        <p:strVal val="hidden"/>
                                      </p:to>
                                    </p:set>
                                  </p:childTnLst>
                                </p:cTn>
                              </p:par>
                              <p:par>
                                <p:cTn id="171" presetID="10" presetClass="exit" presetSubtype="0" fill="hold" nodeType="withEffect">
                                  <p:stCondLst>
                                    <p:cond delay="0"/>
                                  </p:stCondLst>
                                  <p:childTnLst>
                                    <p:animEffect transition="out" filter="fade">
                                      <p:cBhvr>
                                        <p:cTn id="172" dur="500"/>
                                        <p:tgtEl>
                                          <p:spTgt spid="12"/>
                                        </p:tgtEl>
                                      </p:cBhvr>
                                    </p:animEffect>
                                    <p:set>
                                      <p:cBhvr>
                                        <p:cTn id="173" dur="1" fill="hold">
                                          <p:stCondLst>
                                            <p:cond delay="499"/>
                                          </p:stCondLst>
                                        </p:cTn>
                                        <p:tgtEl>
                                          <p:spTgt spid="12"/>
                                        </p:tgtEl>
                                        <p:attrNameLst>
                                          <p:attrName>style.visibility</p:attrName>
                                        </p:attrNameLst>
                                      </p:cBhvr>
                                      <p:to>
                                        <p:strVal val="hidden"/>
                                      </p:to>
                                    </p:set>
                                  </p:childTnLst>
                                </p:cTn>
                              </p:par>
                              <p:par>
                                <p:cTn id="174" presetID="10" presetClass="exit" presetSubtype="0" fill="hold" nodeType="withEffect">
                                  <p:stCondLst>
                                    <p:cond delay="0"/>
                                  </p:stCondLst>
                                  <p:childTnLst>
                                    <p:animEffect transition="out" filter="fade">
                                      <p:cBhvr>
                                        <p:cTn id="175" dur="500"/>
                                        <p:tgtEl>
                                          <p:spTgt spid="30"/>
                                        </p:tgtEl>
                                      </p:cBhvr>
                                    </p:animEffect>
                                    <p:set>
                                      <p:cBhvr>
                                        <p:cTn id="176" dur="1" fill="hold">
                                          <p:stCondLst>
                                            <p:cond delay="499"/>
                                          </p:stCondLst>
                                        </p:cTn>
                                        <p:tgtEl>
                                          <p:spTgt spid="30"/>
                                        </p:tgtEl>
                                        <p:attrNameLst>
                                          <p:attrName>style.visibility</p:attrName>
                                        </p:attrNameLst>
                                      </p:cBhvr>
                                      <p:to>
                                        <p:strVal val="hidden"/>
                                      </p:to>
                                    </p:set>
                                  </p:childTnLst>
                                </p:cTn>
                              </p:par>
                              <p:par>
                                <p:cTn id="177" presetID="10" presetClass="exit" presetSubtype="0" fill="hold" nodeType="withEffect">
                                  <p:stCondLst>
                                    <p:cond delay="0"/>
                                  </p:stCondLst>
                                  <p:childTnLst>
                                    <p:animEffect transition="out" filter="fade">
                                      <p:cBhvr>
                                        <p:cTn id="178" dur="500"/>
                                        <p:tgtEl>
                                          <p:spTgt spid="36"/>
                                        </p:tgtEl>
                                      </p:cBhvr>
                                    </p:animEffect>
                                    <p:set>
                                      <p:cBhvr>
                                        <p:cTn id="179" dur="1" fill="hold">
                                          <p:stCondLst>
                                            <p:cond delay="499"/>
                                          </p:stCondLst>
                                        </p:cTn>
                                        <p:tgtEl>
                                          <p:spTgt spid="36"/>
                                        </p:tgtEl>
                                        <p:attrNameLst>
                                          <p:attrName>style.visibility</p:attrName>
                                        </p:attrNameLst>
                                      </p:cBhvr>
                                      <p:to>
                                        <p:strVal val="hidden"/>
                                      </p:to>
                                    </p:set>
                                  </p:childTnLst>
                                </p:cTn>
                              </p:par>
                              <p:par>
                                <p:cTn id="180" presetID="10" presetClass="exit" presetSubtype="0" fill="hold" nodeType="withEffect">
                                  <p:stCondLst>
                                    <p:cond delay="0"/>
                                  </p:stCondLst>
                                  <p:childTnLst>
                                    <p:animEffect transition="out" filter="fade">
                                      <p:cBhvr>
                                        <p:cTn id="181" dur="500"/>
                                        <p:tgtEl>
                                          <p:spTgt spid="7"/>
                                        </p:tgtEl>
                                      </p:cBhvr>
                                    </p:animEffect>
                                    <p:set>
                                      <p:cBhvr>
                                        <p:cTn id="182" dur="1" fill="hold">
                                          <p:stCondLst>
                                            <p:cond delay="499"/>
                                          </p:stCondLst>
                                        </p:cTn>
                                        <p:tgtEl>
                                          <p:spTgt spid="7"/>
                                        </p:tgtEl>
                                        <p:attrNameLst>
                                          <p:attrName>style.visibility</p:attrName>
                                        </p:attrNameLst>
                                      </p:cBhvr>
                                      <p:to>
                                        <p:strVal val="hidden"/>
                                      </p:to>
                                    </p:set>
                                  </p:childTnLst>
                                </p:cTn>
                              </p:par>
                              <p:par>
                                <p:cTn id="183" presetID="10" presetClass="exit" presetSubtype="0" fill="hold" nodeType="withEffect">
                                  <p:stCondLst>
                                    <p:cond delay="0"/>
                                  </p:stCondLst>
                                  <p:childTnLst>
                                    <p:animEffect transition="out" filter="fade">
                                      <p:cBhvr>
                                        <p:cTn id="184" dur="500"/>
                                        <p:tgtEl>
                                          <p:spTgt spid="18"/>
                                        </p:tgtEl>
                                      </p:cBhvr>
                                    </p:animEffect>
                                    <p:set>
                                      <p:cBhvr>
                                        <p:cTn id="185" dur="1" fill="hold">
                                          <p:stCondLst>
                                            <p:cond delay="499"/>
                                          </p:stCondLst>
                                        </p:cTn>
                                        <p:tgtEl>
                                          <p:spTgt spid="18"/>
                                        </p:tgtEl>
                                        <p:attrNameLst>
                                          <p:attrName>style.visibility</p:attrName>
                                        </p:attrNameLst>
                                      </p:cBhvr>
                                      <p:to>
                                        <p:strVal val="hidden"/>
                                      </p:to>
                                    </p:set>
                                  </p:childTnLst>
                                </p:cTn>
                              </p:par>
                              <p:par>
                                <p:cTn id="186" presetID="10" presetClass="exit" presetSubtype="0" fill="hold" nodeType="withEffect">
                                  <p:stCondLst>
                                    <p:cond delay="0"/>
                                  </p:stCondLst>
                                  <p:childTnLst>
                                    <p:animEffect transition="out" filter="fade">
                                      <p:cBhvr>
                                        <p:cTn id="187" dur="500"/>
                                        <p:tgtEl>
                                          <p:spTgt spid="19"/>
                                        </p:tgtEl>
                                      </p:cBhvr>
                                    </p:animEffect>
                                    <p:set>
                                      <p:cBhvr>
                                        <p:cTn id="188" dur="1" fill="hold">
                                          <p:stCondLst>
                                            <p:cond delay="499"/>
                                          </p:stCondLst>
                                        </p:cTn>
                                        <p:tgtEl>
                                          <p:spTgt spid="19"/>
                                        </p:tgtEl>
                                        <p:attrNameLst>
                                          <p:attrName>style.visibility</p:attrName>
                                        </p:attrNameLst>
                                      </p:cBhvr>
                                      <p:to>
                                        <p:strVal val="hidden"/>
                                      </p:to>
                                    </p:set>
                                  </p:childTnLst>
                                </p:cTn>
                              </p:par>
                              <p:par>
                                <p:cTn id="189" presetID="10" presetClass="exit" presetSubtype="0" fill="hold" nodeType="withEffect">
                                  <p:stCondLst>
                                    <p:cond delay="0"/>
                                  </p:stCondLst>
                                  <p:childTnLst>
                                    <p:animEffect transition="out" filter="fade">
                                      <p:cBhvr>
                                        <p:cTn id="190" dur="500"/>
                                        <p:tgtEl>
                                          <p:spTgt spid="20"/>
                                        </p:tgtEl>
                                      </p:cBhvr>
                                    </p:animEffect>
                                    <p:set>
                                      <p:cBhvr>
                                        <p:cTn id="191" dur="1" fill="hold">
                                          <p:stCondLst>
                                            <p:cond delay="499"/>
                                          </p:stCondLst>
                                        </p:cTn>
                                        <p:tgtEl>
                                          <p:spTgt spid="20"/>
                                        </p:tgtEl>
                                        <p:attrNameLst>
                                          <p:attrName>style.visibility</p:attrName>
                                        </p:attrNameLst>
                                      </p:cBhvr>
                                      <p:to>
                                        <p:strVal val="hidden"/>
                                      </p:to>
                                    </p:set>
                                  </p:childTnLst>
                                </p:cTn>
                              </p:par>
                              <p:par>
                                <p:cTn id="192" presetID="10" presetClass="exit" presetSubtype="0" fill="hold" nodeType="withEffect">
                                  <p:stCondLst>
                                    <p:cond delay="0"/>
                                  </p:stCondLst>
                                  <p:childTnLst>
                                    <p:animEffect transition="out" filter="fade">
                                      <p:cBhvr>
                                        <p:cTn id="193" dur="500"/>
                                        <p:tgtEl>
                                          <p:spTgt spid="22"/>
                                        </p:tgtEl>
                                      </p:cBhvr>
                                    </p:animEffect>
                                    <p:set>
                                      <p:cBhvr>
                                        <p:cTn id="194" dur="1" fill="hold">
                                          <p:stCondLst>
                                            <p:cond delay="499"/>
                                          </p:stCondLst>
                                        </p:cTn>
                                        <p:tgtEl>
                                          <p:spTgt spid="22"/>
                                        </p:tgtEl>
                                        <p:attrNameLst>
                                          <p:attrName>style.visibility</p:attrName>
                                        </p:attrNameLst>
                                      </p:cBhvr>
                                      <p:to>
                                        <p:strVal val="hidden"/>
                                      </p:to>
                                    </p:set>
                                  </p:childTnLst>
                                </p:cTn>
                              </p:par>
                              <p:par>
                                <p:cTn id="195" presetID="10" presetClass="exit" presetSubtype="0" fill="hold" nodeType="withEffect">
                                  <p:stCondLst>
                                    <p:cond delay="0"/>
                                  </p:stCondLst>
                                  <p:childTnLst>
                                    <p:animEffect transition="out" filter="fade">
                                      <p:cBhvr>
                                        <p:cTn id="196" dur="500"/>
                                        <p:tgtEl>
                                          <p:spTgt spid="21"/>
                                        </p:tgtEl>
                                      </p:cBhvr>
                                    </p:animEffect>
                                    <p:set>
                                      <p:cBhvr>
                                        <p:cTn id="197" dur="1" fill="hold">
                                          <p:stCondLst>
                                            <p:cond delay="499"/>
                                          </p:stCondLst>
                                        </p:cTn>
                                        <p:tgtEl>
                                          <p:spTgt spid="21"/>
                                        </p:tgtEl>
                                        <p:attrNameLst>
                                          <p:attrName>style.visibility</p:attrName>
                                        </p:attrNameLst>
                                      </p:cBhvr>
                                      <p:to>
                                        <p:strVal val="hidden"/>
                                      </p:to>
                                    </p:set>
                                  </p:childTnLst>
                                </p:cTn>
                              </p:par>
                            </p:childTnLst>
                          </p:cTn>
                        </p:par>
                      </p:childTnLst>
                    </p:cTn>
                  </p:par>
                  <p:par>
                    <p:cTn id="198" fill="hold">
                      <p:stCondLst>
                        <p:cond delay="indefinite"/>
                      </p:stCondLst>
                      <p:childTnLst>
                        <p:par>
                          <p:cTn id="199" fill="hold">
                            <p:stCondLst>
                              <p:cond delay="0"/>
                            </p:stCondLst>
                            <p:childTnLst>
                              <p:par>
                                <p:cTn id="200" presetID="22" presetClass="entr" presetSubtype="4" fill="hold" grpId="0" nodeType="clickEffect">
                                  <p:stCondLst>
                                    <p:cond delay="0"/>
                                  </p:stCondLst>
                                  <p:childTnLst>
                                    <p:set>
                                      <p:cBhvr>
                                        <p:cTn id="201" dur="1" fill="hold">
                                          <p:stCondLst>
                                            <p:cond delay="0"/>
                                          </p:stCondLst>
                                        </p:cTn>
                                        <p:tgtEl>
                                          <p:spTgt spid="28"/>
                                        </p:tgtEl>
                                        <p:attrNameLst>
                                          <p:attrName>style.visibility</p:attrName>
                                        </p:attrNameLst>
                                      </p:cBhvr>
                                      <p:to>
                                        <p:strVal val="visible"/>
                                      </p:to>
                                    </p:set>
                                    <p:animEffect transition="in" filter="wipe(down)">
                                      <p:cBhvr>
                                        <p:cTn id="202" dur="500"/>
                                        <p:tgtEl>
                                          <p:spTgt spid="28"/>
                                        </p:tgtEl>
                                      </p:cBhvr>
                                    </p:animEffect>
                                  </p:childTnLst>
                                </p:cTn>
                              </p:par>
                              <p:par>
                                <p:cTn id="203" presetID="22" presetClass="entr" presetSubtype="4" fill="hold" grpId="0" nodeType="withEffect">
                                  <p:stCondLst>
                                    <p:cond delay="0"/>
                                  </p:stCondLst>
                                  <p:childTnLst>
                                    <p:set>
                                      <p:cBhvr>
                                        <p:cTn id="204" dur="1" fill="hold">
                                          <p:stCondLst>
                                            <p:cond delay="0"/>
                                          </p:stCondLst>
                                        </p:cTn>
                                        <p:tgtEl>
                                          <p:spTgt spid="87"/>
                                        </p:tgtEl>
                                        <p:attrNameLst>
                                          <p:attrName>style.visibility</p:attrName>
                                        </p:attrNameLst>
                                      </p:cBhvr>
                                      <p:to>
                                        <p:strVal val="visible"/>
                                      </p:to>
                                    </p:set>
                                    <p:animEffect transition="in" filter="wipe(down)">
                                      <p:cBhvr>
                                        <p:cTn id="205" dur="500"/>
                                        <p:tgtEl>
                                          <p:spTgt spid="87"/>
                                        </p:tgtEl>
                                      </p:cBhvr>
                                    </p:animEffect>
                                  </p:childTnLst>
                                </p:cTn>
                              </p:par>
                              <p:par>
                                <p:cTn id="206" presetID="22" presetClass="entr" presetSubtype="4" fill="hold" grpId="0" nodeType="withEffect">
                                  <p:stCondLst>
                                    <p:cond delay="0"/>
                                  </p:stCondLst>
                                  <p:childTnLst>
                                    <p:set>
                                      <p:cBhvr>
                                        <p:cTn id="207" dur="1" fill="hold">
                                          <p:stCondLst>
                                            <p:cond delay="0"/>
                                          </p:stCondLst>
                                        </p:cTn>
                                        <p:tgtEl>
                                          <p:spTgt spid="88"/>
                                        </p:tgtEl>
                                        <p:attrNameLst>
                                          <p:attrName>style.visibility</p:attrName>
                                        </p:attrNameLst>
                                      </p:cBhvr>
                                      <p:to>
                                        <p:strVal val="visible"/>
                                      </p:to>
                                    </p:set>
                                    <p:animEffect transition="in" filter="wipe(down)">
                                      <p:cBhvr>
                                        <p:cTn id="208" dur="500"/>
                                        <p:tgtEl>
                                          <p:spTgt spid="88"/>
                                        </p:tgtEl>
                                      </p:cBhvr>
                                    </p:animEffect>
                                  </p:childTnLst>
                                </p:cTn>
                              </p:par>
                            </p:childTnLst>
                          </p:cTn>
                        </p:par>
                      </p:childTnLst>
                    </p:cTn>
                  </p:par>
                  <p:par>
                    <p:cTn id="209" fill="hold">
                      <p:stCondLst>
                        <p:cond delay="indefinite"/>
                      </p:stCondLst>
                      <p:childTnLst>
                        <p:par>
                          <p:cTn id="210" fill="hold">
                            <p:stCondLst>
                              <p:cond delay="0"/>
                            </p:stCondLst>
                            <p:childTnLst>
                              <p:par>
                                <p:cTn id="211" presetID="22" presetClass="entr" presetSubtype="4" fill="hold" nodeType="clickEffect">
                                  <p:stCondLst>
                                    <p:cond delay="0"/>
                                  </p:stCondLst>
                                  <p:childTnLst>
                                    <p:set>
                                      <p:cBhvr>
                                        <p:cTn id="212" dur="1" fill="hold">
                                          <p:stCondLst>
                                            <p:cond delay="0"/>
                                          </p:stCondLst>
                                        </p:cTn>
                                        <p:tgtEl>
                                          <p:spTgt spid="107"/>
                                        </p:tgtEl>
                                        <p:attrNameLst>
                                          <p:attrName>style.visibility</p:attrName>
                                        </p:attrNameLst>
                                      </p:cBhvr>
                                      <p:to>
                                        <p:strVal val="visible"/>
                                      </p:to>
                                    </p:set>
                                    <p:animEffect transition="in" filter="wipe(down)">
                                      <p:cBhvr>
                                        <p:cTn id="213" dur="1000"/>
                                        <p:tgtEl>
                                          <p:spTgt spid="107"/>
                                        </p:tgtEl>
                                      </p:cBhvr>
                                    </p:animEffect>
                                  </p:childTnLst>
                                </p:cTn>
                              </p:par>
                              <p:par>
                                <p:cTn id="214" presetID="22" presetClass="entr" presetSubtype="4" fill="hold" nodeType="withEffect">
                                  <p:stCondLst>
                                    <p:cond delay="0"/>
                                  </p:stCondLst>
                                  <p:childTnLst>
                                    <p:set>
                                      <p:cBhvr>
                                        <p:cTn id="215" dur="1" fill="hold">
                                          <p:stCondLst>
                                            <p:cond delay="0"/>
                                          </p:stCondLst>
                                        </p:cTn>
                                        <p:tgtEl>
                                          <p:spTgt spid="108"/>
                                        </p:tgtEl>
                                        <p:attrNameLst>
                                          <p:attrName>style.visibility</p:attrName>
                                        </p:attrNameLst>
                                      </p:cBhvr>
                                      <p:to>
                                        <p:strVal val="visible"/>
                                      </p:to>
                                    </p:set>
                                    <p:animEffect transition="in" filter="wipe(down)">
                                      <p:cBhvr>
                                        <p:cTn id="216" dur="1000"/>
                                        <p:tgtEl>
                                          <p:spTgt spid="108"/>
                                        </p:tgtEl>
                                      </p:cBhvr>
                                    </p:animEffect>
                                  </p:childTnLst>
                                </p:cTn>
                              </p:par>
                              <p:par>
                                <p:cTn id="217" presetID="22" presetClass="entr" presetSubtype="4" fill="hold" nodeType="withEffect">
                                  <p:stCondLst>
                                    <p:cond delay="0"/>
                                  </p:stCondLst>
                                  <p:childTnLst>
                                    <p:set>
                                      <p:cBhvr>
                                        <p:cTn id="218" dur="1" fill="hold">
                                          <p:stCondLst>
                                            <p:cond delay="0"/>
                                          </p:stCondLst>
                                        </p:cTn>
                                        <p:tgtEl>
                                          <p:spTgt spid="109"/>
                                        </p:tgtEl>
                                        <p:attrNameLst>
                                          <p:attrName>style.visibility</p:attrName>
                                        </p:attrNameLst>
                                      </p:cBhvr>
                                      <p:to>
                                        <p:strVal val="visible"/>
                                      </p:to>
                                    </p:set>
                                    <p:animEffect transition="in" filter="wipe(down)">
                                      <p:cBhvr>
                                        <p:cTn id="219" dur="1000"/>
                                        <p:tgtEl>
                                          <p:spTgt spid="109"/>
                                        </p:tgtEl>
                                      </p:cBhvr>
                                    </p:animEffect>
                                  </p:childTnLst>
                                </p:cTn>
                              </p:par>
                              <p:par>
                                <p:cTn id="220" presetID="22" presetClass="entr" presetSubtype="4" fill="hold" nodeType="withEffect">
                                  <p:stCondLst>
                                    <p:cond delay="0"/>
                                  </p:stCondLst>
                                  <p:childTnLst>
                                    <p:set>
                                      <p:cBhvr>
                                        <p:cTn id="221" dur="1" fill="hold">
                                          <p:stCondLst>
                                            <p:cond delay="0"/>
                                          </p:stCondLst>
                                        </p:cTn>
                                        <p:tgtEl>
                                          <p:spTgt spid="112"/>
                                        </p:tgtEl>
                                        <p:attrNameLst>
                                          <p:attrName>style.visibility</p:attrName>
                                        </p:attrNameLst>
                                      </p:cBhvr>
                                      <p:to>
                                        <p:strVal val="visible"/>
                                      </p:to>
                                    </p:set>
                                    <p:animEffect transition="in" filter="wipe(down)">
                                      <p:cBhvr>
                                        <p:cTn id="222" dur="1000"/>
                                        <p:tgtEl>
                                          <p:spTgt spid="112"/>
                                        </p:tgtEl>
                                      </p:cBhvr>
                                    </p:animEffect>
                                  </p:childTnLst>
                                </p:cTn>
                              </p:par>
                              <p:par>
                                <p:cTn id="223" presetID="22" presetClass="entr" presetSubtype="4" fill="hold" nodeType="withEffect">
                                  <p:stCondLst>
                                    <p:cond delay="0"/>
                                  </p:stCondLst>
                                  <p:childTnLst>
                                    <p:set>
                                      <p:cBhvr>
                                        <p:cTn id="224" dur="1" fill="hold">
                                          <p:stCondLst>
                                            <p:cond delay="0"/>
                                          </p:stCondLst>
                                        </p:cTn>
                                        <p:tgtEl>
                                          <p:spTgt spid="113"/>
                                        </p:tgtEl>
                                        <p:attrNameLst>
                                          <p:attrName>style.visibility</p:attrName>
                                        </p:attrNameLst>
                                      </p:cBhvr>
                                      <p:to>
                                        <p:strVal val="visible"/>
                                      </p:to>
                                    </p:set>
                                    <p:animEffect transition="in" filter="wipe(down)">
                                      <p:cBhvr>
                                        <p:cTn id="225" dur="1000"/>
                                        <p:tgtEl>
                                          <p:spTgt spid="113"/>
                                        </p:tgtEl>
                                      </p:cBhvr>
                                    </p:animEffect>
                                  </p:childTnLst>
                                </p:cTn>
                              </p:par>
                              <p:par>
                                <p:cTn id="226" presetID="22" presetClass="entr" presetSubtype="4" fill="hold" nodeType="withEffect">
                                  <p:stCondLst>
                                    <p:cond delay="0"/>
                                  </p:stCondLst>
                                  <p:childTnLst>
                                    <p:set>
                                      <p:cBhvr>
                                        <p:cTn id="227" dur="1" fill="hold">
                                          <p:stCondLst>
                                            <p:cond delay="0"/>
                                          </p:stCondLst>
                                        </p:cTn>
                                        <p:tgtEl>
                                          <p:spTgt spid="110"/>
                                        </p:tgtEl>
                                        <p:attrNameLst>
                                          <p:attrName>style.visibility</p:attrName>
                                        </p:attrNameLst>
                                      </p:cBhvr>
                                      <p:to>
                                        <p:strVal val="visible"/>
                                      </p:to>
                                    </p:set>
                                    <p:animEffect transition="in" filter="wipe(down)">
                                      <p:cBhvr>
                                        <p:cTn id="228" dur="1000"/>
                                        <p:tgtEl>
                                          <p:spTgt spid="110"/>
                                        </p:tgtEl>
                                      </p:cBhvr>
                                    </p:animEffect>
                                  </p:childTnLst>
                                </p:cTn>
                              </p:par>
                              <p:par>
                                <p:cTn id="229" presetID="22" presetClass="entr" presetSubtype="4" fill="hold" nodeType="withEffect">
                                  <p:stCondLst>
                                    <p:cond delay="0"/>
                                  </p:stCondLst>
                                  <p:childTnLst>
                                    <p:set>
                                      <p:cBhvr>
                                        <p:cTn id="230" dur="1" fill="hold">
                                          <p:stCondLst>
                                            <p:cond delay="0"/>
                                          </p:stCondLst>
                                        </p:cTn>
                                        <p:tgtEl>
                                          <p:spTgt spid="105"/>
                                        </p:tgtEl>
                                        <p:attrNameLst>
                                          <p:attrName>style.visibility</p:attrName>
                                        </p:attrNameLst>
                                      </p:cBhvr>
                                      <p:to>
                                        <p:strVal val="visible"/>
                                      </p:to>
                                    </p:set>
                                    <p:animEffect transition="in" filter="wipe(down)">
                                      <p:cBhvr>
                                        <p:cTn id="231" dur="1000"/>
                                        <p:tgtEl>
                                          <p:spTgt spid="105"/>
                                        </p:tgtEl>
                                      </p:cBhvr>
                                    </p:animEffect>
                                  </p:childTnLst>
                                </p:cTn>
                              </p:par>
                              <p:par>
                                <p:cTn id="232" presetID="22" presetClass="entr" presetSubtype="4" fill="hold" nodeType="withEffect">
                                  <p:stCondLst>
                                    <p:cond delay="0"/>
                                  </p:stCondLst>
                                  <p:childTnLst>
                                    <p:set>
                                      <p:cBhvr>
                                        <p:cTn id="233" dur="1" fill="hold">
                                          <p:stCondLst>
                                            <p:cond delay="0"/>
                                          </p:stCondLst>
                                        </p:cTn>
                                        <p:tgtEl>
                                          <p:spTgt spid="103"/>
                                        </p:tgtEl>
                                        <p:attrNameLst>
                                          <p:attrName>style.visibility</p:attrName>
                                        </p:attrNameLst>
                                      </p:cBhvr>
                                      <p:to>
                                        <p:strVal val="visible"/>
                                      </p:to>
                                    </p:set>
                                    <p:animEffect transition="in" filter="wipe(down)">
                                      <p:cBhvr>
                                        <p:cTn id="234" dur="1000"/>
                                        <p:tgtEl>
                                          <p:spTgt spid="103"/>
                                        </p:tgtEl>
                                      </p:cBhvr>
                                    </p:animEffect>
                                  </p:childTnLst>
                                </p:cTn>
                              </p:par>
                              <p:par>
                                <p:cTn id="235" presetID="22" presetClass="entr" presetSubtype="4" fill="hold" nodeType="withEffect">
                                  <p:stCondLst>
                                    <p:cond delay="0"/>
                                  </p:stCondLst>
                                  <p:childTnLst>
                                    <p:set>
                                      <p:cBhvr>
                                        <p:cTn id="236" dur="1" fill="hold">
                                          <p:stCondLst>
                                            <p:cond delay="0"/>
                                          </p:stCondLst>
                                        </p:cTn>
                                        <p:tgtEl>
                                          <p:spTgt spid="102"/>
                                        </p:tgtEl>
                                        <p:attrNameLst>
                                          <p:attrName>style.visibility</p:attrName>
                                        </p:attrNameLst>
                                      </p:cBhvr>
                                      <p:to>
                                        <p:strVal val="visible"/>
                                      </p:to>
                                    </p:set>
                                    <p:animEffect transition="in" filter="wipe(down)">
                                      <p:cBhvr>
                                        <p:cTn id="237" dur="1000"/>
                                        <p:tgtEl>
                                          <p:spTgt spid="102"/>
                                        </p:tgtEl>
                                      </p:cBhvr>
                                    </p:animEffect>
                                  </p:childTnLst>
                                </p:cTn>
                              </p:par>
                              <p:par>
                                <p:cTn id="238" presetID="22" presetClass="entr" presetSubtype="4" fill="hold" nodeType="withEffect">
                                  <p:stCondLst>
                                    <p:cond delay="0"/>
                                  </p:stCondLst>
                                  <p:childTnLst>
                                    <p:set>
                                      <p:cBhvr>
                                        <p:cTn id="239" dur="1" fill="hold">
                                          <p:stCondLst>
                                            <p:cond delay="0"/>
                                          </p:stCondLst>
                                        </p:cTn>
                                        <p:tgtEl>
                                          <p:spTgt spid="100"/>
                                        </p:tgtEl>
                                        <p:attrNameLst>
                                          <p:attrName>style.visibility</p:attrName>
                                        </p:attrNameLst>
                                      </p:cBhvr>
                                      <p:to>
                                        <p:strVal val="visible"/>
                                      </p:to>
                                    </p:set>
                                    <p:animEffect transition="in" filter="wipe(down)">
                                      <p:cBhvr>
                                        <p:cTn id="240" dur="1000"/>
                                        <p:tgtEl>
                                          <p:spTgt spid="100"/>
                                        </p:tgtEl>
                                      </p:cBhvr>
                                    </p:animEffect>
                                  </p:childTnLst>
                                </p:cTn>
                              </p:par>
                              <p:par>
                                <p:cTn id="241" presetID="22" presetClass="entr" presetSubtype="4" fill="hold" nodeType="withEffect">
                                  <p:stCondLst>
                                    <p:cond delay="0"/>
                                  </p:stCondLst>
                                  <p:childTnLst>
                                    <p:set>
                                      <p:cBhvr>
                                        <p:cTn id="242" dur="1" fill="hold">
                                          <p:stCondLst>
                                            <p:cond delay="0"/>
                                          </p:stCondLst>
                                        </p:cTn>
                                        <p:tgtEl>
                                          <p:spTgt spid="101"/>
                                        </p:tgtEl>
                                        <p:attrNameLst>
                                          <p:attrName>style.visibility</p:attrName>
                                        </p:attrNameLst>
                                      </p:cBhvr>
                                      <p:to>
                                        <p:strVal val="visible"/>
                                      </p:to>
                                    </p:set>
                                    <p:animEffect transition="in" filter="wipe(down)">
                                      <p:cBhvr>
                                        <p:cTn id="243" dur="1000"/>
                                        <p:tgtEl>
                                          <p:spTgt spid="101"/>
                                        </p:tgtEl>
                                      </p:cBhvr>
                                    </p:animEffect>
                                  </p:childTnLst>
                                </p:cTn>
                              </p:par>
                              <p:par>
                                <p:cTn id="244" presetID="22" presetClass="entr" presetSubtype="4" fill="hold" nodeType="withEffect">
                                  <p:stCondLst>
                                    <p:cond delay="0"/>
                                  </p:stCondLst>
                                  <p:childTnLst>
                                    <p:set>
                                      <p:cBhvr>
                                        <p:cTn id="245" dur="1" fill="hold">
                                          <p:stCondLst>
                                            <p:cond delay="0"/>
                                          </p:stCondLst>
                                        </p:cTn>
                                        <p:tgtEl>
                                          <p:spTgt spid="104"/>
                                        </p:tgtEl>
                                        <p:attrNameLst>
                                          <p:attrName>style.visibility</p:attrName>
                                        </p:attrNameLst>
                                      </p:cBhvr>
                                      <p:to>
                                        <p:strVal val="visible"/>
                                      </p:to>
                                    </p:set>
                                    <p:animEffect transition="in" filter="wipe(down)">
                                      <p:cBhvr>
                                        <p:cTn id="246" dur="1000"/>
                                        <p:tgtEl>
                                          <p:spTgt spid="104"/>
                                        </p:tgtEl>
                                      </p:cBhvr>
                                    </p:animEffect>
                                  </p:childTnLst>
                                </p:cTn>
                              </p:par>
                              <p:par>
                                <p:cTn id="247" presetID="22" presetClass="entr" presetSubtype="4" fill="hold" nodeType="withEffect">
                                  <p:stCondLst>
                                    <p:cond delay="0"/>
                                  </p:stCondLst>
                                  <p:childTnLst>
                                    <p:set>
                                      <p:cBhvr>
                                        <p:cTn id="248" dur="1" fill="hold">
                                          <p:stCondLst>
                                            <p:cond delay="0"/>
                                          </p:stCondLst>
                                        </p:cTn>
                                        <p:tgtEl>
                                          <p:spTgt spid="106"/>
                                        </p:tgtEl>
                                        <p:attrNameLst>
                                          <p:attrName>style.visibility</p:attrName>
                                        </p:attrNameLst>
                                      </p:cBhvr>
                                      <p:to>
                                        <p:strVal val="visible"/>
                                      </p:to>
                                    </p:set>
                                    <p:animEffect transition="in" filter="wipe(down)">
                                      <p:cBhvr>
                                        <p:cTn id="249" dur="1000"/>
                                        <p:tgtEl>
                                          <p:spTgt spid="106"/>
                                        </p:tgtEl>
                                      </p:cBhvr>
                                    </p:animEffect>
                                  </p:childTnLst>
                                </p:cTn>
                              </p:par>
                              <p:par>
                                <p:cTn id="250" presetID="22" presetClass="entr" presetSubtype="4" fill="hold" nodeType="withEffect">
                                  <p:stCondLst>
                                    <p:cond delay="0"/>
                                  </p:stCondLst>
                                  <p:childTnLst>
                                    <p:set>
                                      <p:cBhvr>
                                        <p:cTn id="251" dur="1" fill="hold">
                                          <p:stCondLst>
                                            <p:cond delay="0"/>
                                          </p:stCondLst>
                                        </p:cTn>
                                        <p:tgtEl>
                                          <p:spTgt spid="111"/>
                                        </p:tgtEl>
                                        <p:attrNameLst>
                                          <p:attrName>style.visibility</p:attrName>
                                        </p:attrNameLst>
                                      </p:cBhvr>
                                      <p:to>
                                        <p:strVal val="visible"/>
                                      </p:to>
                                    </p:set>
                                    <p:animEffect transition="in" filter="wipe(down)">
                                      <p:cBhvr>
                                        <p:cTn id="252" dur="1000"/>
                                        <p:tgtEl>
                                          <p:spTgt spid="111"/>
                                        </p:tgtEl>
                                      </p:cBhvr>
                                    </p:animEffect>
                                  </p:childTnLst>
                                </p:cTn>
                              </p:par>
                            </p:childTnLst>
                          </p:cTn>
                        </p:par>
                      </p:childTnLst>
                    </p:cTn>
                  </p:par>
                  <p:par>
                    <p:cTn id="253" fill="hold">
                      <p:stCondLst>
                        <p:cond delay="indefinite"/>
                      </p:stCondLst>
                      <p:childTnLst>
                        <p:par>
                          <p:cTn id="254" fill="hold">
                            <p:stCondLst>
                              <p:cond delay="0"/>
                            </p:stCondLst>
                            <p:childTnLst>
                              <p:par>
                                <p:cTn id="255" presetID="22" presetClass="entr" presetSubtype="4" fill="hold" nodeType="clickEffect">
                                  <p:stCondLst>
                                    <p:cond delay="0"/>
                                  </p:stCondLst>
                                  <p:childTnLst>
                                    <p:set>
                                      <p:cBhvr>
                                        <p:cTn id="256" dur="1" fill="hold">
                                          <p:stCondLst>
                                            <p:cond delay="0"/>
                                          </p:stCondLst>
                                        </p:cTn>
                                        <p:tgtEl>
                                          <p:spTgt spid="133"/>
                                        </p:tgtEl>
                                        <p:attrNameLst>
                                          <p:attrName>style.visibility</p:attrName>
                                        </p:attrNameLst>
                                      </p:cBhvr>
                                      <p:to>
                                        <p:strVal val="visible"/>
                                      </p:to>
                                    </p:set>
                                    <p:animEffect transition="in" filter="wipe(down)">
                                      <p:cBhvr>
                                        <p:cTn id="257" dur="1000"/>
                                        <p:tgtEl>
                                          <p:spTgt spid="133"/>
                                        </p:tgtEl>
                                      </p:cBhvr>
                                    </p:animEffect>
                                  </p:childTnLst>
                                </p:cTn>
                              </p:par>
                              <p:par>
                                <p:cTn id="258" presetID="22" presetClass="entr" presetSubtype="4" fill="hold" nodeType="withEffect">
                                  <p:stCondLst>
                                    <p:cond delay="0"/>
                                  </p:stCondLst>
                                  <p:childTnLst>
                                    <p:set>
                                      <p:cBhvr>
                                        <p:cTn id="259" dur="1" fill="hold">
                                          <p:stCondLst>
                                            <p:cond delay="0"/>
                                          </p:stCondLst>
                                        </p:cTn>
                                        <p:tgtEl>
                                          <p:spTgt spid="130"/>
                                        </p:tgtEl>
                                        <p:attrNameLst>
                                          <p:attrName>style.visibility</p:attrName>
                                        </p:attrNameLst>
                                      </p:cBhvr>
                                      <p:to>
                                        <p:strVal val="visible"/>
                                      </p:to>
                                    </p:set>
                                    <p:animEffect transition="in" filter="wipe(down)">
                                      <p:cBhvr>
                                        <p:cTn id="260" dur="1000"/>
                                        <p:tgtEl>
                                          <p:spTgt spid="130"/>
                                        </p:tgtEl>
                                      </p:cBhvr>
                                    </p:animEffect>
                                  </p:childTnLst>
                                </p:cTn>
                              </p:par>
                              <p:par>
                                <p:cTn id="261" presetID="22" presetClass="entr" presetSubtype="4" fill="hold" nodeType="withEffect">
                                  <p:stCondLst>
                                    <p:cond delay="0"/>
                                  </p:stCondLst>
                                  <p:childTnLst>
                                    <p:set>
                                      <p:cBhvr>
                                        <p:cTn id="262" dur="1" fill="hold">
                                          <p:stCondLst>
                                            <p:cond delay="0"/>
                                          </p:stCondLst>
                                        </p:cTn>
                                        <p:tgtEl>
                                          <p:spTgt spid="131"/>
                                        </p:tgtEl>
                                        <p:attrNameLst>
                                          <p:attrName>style.visibility</p:attrName>
                                        </p:attrNameLst>
                                      </p:cBhvr>
                                      <p:to>
                                        <p:strVal val="visible"/>
                                      </p:to>
                                    </p:set>
                                    <p:animEffect transition="in" filter="wipe(down)">
                                      <p:cBhvr>
                                        <p:cTn id="263" dur="1000"/>
                                        <p:tgtEl>
                                          <p:spTgt spid="131"/>
                                        </p:tgtEl>
                                      </p:cBhvr>
                                    </p:animEffect>
                                  </p:childTnLst>
                                </p:cTn>
                              </p:par>
                              <p:par>
                                <p:cTn id="264" presetID="22" presetClass="entr" presetSubtype="4" fill="hold" nodeType="withEffect">
                                  <p:stCondLst>
                                    <p:cond delay="0"/>
                                  </p:stCondLst>
                                  <p:childTnLst>
                                    <p:set>
                                      <p:cBhvr>
                                        <p:cTn id="265" dur="1" fill="hold">
                                          <p:stCondLst>
                                            <p:cond delay="0"/>
                                          </p:stCondLst>
                                        </p:cTn>
                                        <p:tgtEl>
                                          <p:spTgt spid="132"/>
                                        </p:tgtEl>
                                        <p:attrNameLst>
                                          <p:attrName>style.visibility</p:attrName>
                                        </p:attrNameLst>
                                      </p:cBhvr>
                                      <p:to>
                                        <p:strVal val="visible"/>
                                      </p:to>
                                    </p:set>
                                    <p:animEffect transition="in" filter="wipe(down)">
                                      <p:cBhvr>
                                        <p:cTn id="266" dur="1000"/>
                                        <p:tgtEl>
                                          <p:spTgt spid="132"/>
                                        </p:tgtEl>
                                      </p:cBhvr>
                                    </p:animEffect>
                                  </p:childTnLst>
                                </p:cTn>
                              </p:par>
                              <p:par>
                                <p:cTn id="267" presetID="22" presetClass="entr" presetSubtype="4" fill="hold" nodeType="withEffect">
                                  <p:stCondLst>
                                    <p:cond delay="0"/>
                                  </p:stCondLst>
                                  <p:childTnLst>
                                    <p:set>
                                      <p:cBhvr>
                                        <p:cTn id="268" dur="1" fill="hold">
                                          <p:stCondLst>
                                            <p:cond delay="0"/>
                                          </p:stCondLst>
                                        </p:cTn>
                                        <p:tgtEl>
                                          <p:spTgt spid="134"/>
                                        </p:tgtEl>
                                        <p:attrNameLst>
                                          <p:attrName>style.visibility</p:attrName>
                                        </p:attrNameLst>
                                      </p:cBhvr>
                                      <p:to>
                                        <p:strVal val="visible"/>
                                      </p:to>
                                    </p:set>
                                    <p:animEffect transition="in" filter="wipe(down)">
                                      <p:cBhvr>
                                        <p:cTn id="269" dur="1000"/>
                                        <p:tgtEl>
                                          <p:spTgt spid="134"/>
                                        </p:tgtEl>
                                      </p:cBhvr>
                                    </p:animEffect>
                                  </p:childTnLst>
                                </p:cTn>
                              </p:par>
                              <p:par>
                                <p:cTn id="270" presetID="22" presetClass="entr" presetSubtype="4" fill="hold" nodeType="withEffect">
                                  <p:stCondLst>
                                    <p:cond delay="0"/>
                                  </p:stCondLst>
                                  <p:childTnLst>
                                    <p:set>
                                      <p:cBhvr>
                                        <p:cTn id="271" dur="1" fill="hold">
                                          <p:stCondLst>
                                            <p:cond delay="0"/>
                                          </p:stCondLst>
                                        </p:cTn>
                                        <p:tgtEl>
                                          <p:spTgt spid="138"/>
                                        </p:tgtEl>
                                        <p:attrNameLst>
                                          <p:attrName>style.visibility</p:attrName>
                                        </p:attrNameLst>
                                      </p:cBhvr>
                                      <p:to>
                                        <p:strVal val="visible"/>
                                      </p:to>
                                    </p:set>
                                    <p:animEffect transition="in" filter="wipe(down)">
                                      <p:cBhvr>
                                        <p:cTn id="272" dur="1000"/>
                                        <p:tgtEl>
                                          <p:spTgt spid="138"/>
                                        </p:tgtEl>
                                      </p:cBhvr>
                                    </p:animEffect>
                                  </p:childTnLst>
                                </p:cTn>
                              </p:par>
                              <p:par>
                                <p:cTn id="273" presetID="22" presetClass="entr" presetSubtype="4" fill="hold" nodeType="withEffect">
                                  <p:stCondLst>
                                    <p:cond delay="0"/>
                                  </p:stCondLst>
                                  <p:childTnLst>
                                    <p:set>
                                      <p:cBhvr>
                                        <p:cTn id="274" dur="1" fill="hold">
                                          <p:stCondLst>
                                            <p:cond delay="0"/>
                                          </p:stCondLst>
                                        </p:cTn>
                                        <p:tgtEl>
                                          <p:spTgt spid="137"/>
                                        </p:tgtEl>
                                        <p:attrNameLst>
                                          <p:attrName>style.visibility</p:attrName>
                                        </p:attrNameLst>
                                      </p:cBhvr>
                                      <p:to>
                                        <p:strVal val="visible"/>
                                      </p:to>
                                    </p:set>
                                    <p:animEffect transition="in" filter="wipe(down)">
                                      <p:cBhvr>
                                        <p:cTn id="275" dur="1000"/>
                                        <p:tgtEl>
                                          <p:spTgt spid="137"/>
                                        </p:tgtEl>
                                      </p:cBhvr>
                                    </p:animEffect>
                                  </p:childTnLst>
                                </p:cTn>
                              </p:par>
                              <p:par>
                                <p:cTn id="276" presetID="22" presetClass="entr" presetSubtype="4" fill="hold" nodeType="withEffect">
                                  <p:stCondLst>
                                    <p:cond delay="0"/>
                                  </p:stCondLst>
                                  <p:childTnLst>
                                    <p:set>
                                      <p:cBhvr>
                                        <p:cTn id="277" dur="1" fill="hold">
                                          <p:stCondLst>
                                            <p:cond delay="0"/>
                                          </p:stCondLst>
                                        </p:cTn>
                                        <p:tgtEl>
                                          <p:spTgt spid="136"/>
                                        </p:tgtEl>
                                        <p:attrNameLst>
                                          <p:attrName>style.visibility</p:attrName>
                                        </p:attrNameLst>
                                      </p:cBhvr>
                                      <p:to>
                                        <p:strVal val="visible"/>
                                      </p:to>
                                    </p:set>
                                    <p:animEffect transition="in" filter="wipe(down)">
                                      <p:cBhvr>
                                        <p:cTn id="278" dur="1000"/>
                                        <p:tgtEl>
                                          <p:spTgt spid="136"/>
                                        </p:tgtEl>
                                      </p:cBhvr>
                                    </p:animEffect>
                                  </p:childTnLst>
                                </p:cTn>
                              </p:par>
                              <p:par>
                                <p:cTn id="279" presetID="22" presetClass="entr" presetSubtype="4" fill="hold" nodeType="withEffect">
                                  <p:stCondLst>
                                    <p:cond delay="0"/>
                                  </p:stCondLst>
                                  <p:childTnLst>
                                    <p:set>
                                      <p:cBhvr>
                                        <p:cTn id="280" dur="1" fill="hold">
                                          <p:stCondLst>
                                            <p:cond delay="0"/>
                                          </p:stCondLst>
                                        </p:cTn>
                                        <p:tgtEl>
                                          <p:spTgt spid="135"/>
                                        </p:tgtEl>
                                        <p:attrNameLst>
                                          <p:attrName>style.visibility</p:attrName>
                                        </p:attrNameLst>
                                      </p:cBhvr>
                                      <p:to>
                                        <p:strVal val="visible"/>
                                      </p:to>
                                    </p:set>
                                    <p:animEffect transition="in" filter="wipe(down)">
                                      <p:cBhvr>
                                        <p:cTn id="281" dur="1000"/>
                                        <p:tgtEl>
                                          <p:spTgt spid="135"/>
                                        </p:tgtEl>
                                      </p:cBhvr>
                                    </p:animEffect>
                                  </p:childTnLst>
                                </p:cTn>
                              </p:par>
                              <p:par>
                                <p:cTn id="282" presetID="22" presetClass="entr" presetSubtype="4" fill="hold" nodeType="withEffect">
                                  <p:stCondLst>
                                    <p:cond delay="0"/>
                                  </p:stCondLst>
                                  <p:childTnLst>
                                    <p:set>
                                      <p:cBhvr>
                                        <p:cTn id="283" dur="1" fill="hold">
                                          <p:stCondLst>
                                            <p:cond delay="0"/>
                                          </p:stCondLst>
                                        </p:cTn>
                                        <p:tgtEl>
                                          <p:spTgt spid="141"/>
                                        </p:tgtEl>
                                        <p:attrNameLst>
                                          <p:attrName>style.visibility</p:attrName>
                                        </p:attrNameLst>
                                      </p:cBhvr>
                                      <p:to>
                                        <p:strVal val="visible"/>
                                      </p:to>
                                    </p:set>
                                    <p:animEffect transition="in" filter="wipe(down)">
                                      <p:cBhvr>
                                        <p:cTn id="284" dur="1000"/>
                                        <p:tgtEl>
                                          <p:spTgt spid="141"/>
                                        </p:tgtEl>
                                      </p:cBhvr>
                                    </p:animEffect>
                                  </p:childTnLst>
                                </p:cTn>
                              </p:par>
                              <p:par>
                                <p:cTn id="285" presetID="22" presetClass="entr" presetSubtype="4" fill="hold" nodeType="withEffect">
                                  <p:stCondLst>
                                    <p:cond delay="0"/>
                                  </p:stCondLst>
                                  <p:childTnLst>
                                    <p:set>
                                      <p:cBhvr>
                                        <p:cTn id="286" dur="1" fill="hold">
                                          <p:stCondLst>
                                            <p:cond delay="0"/>
                                          </p:stCondLst>
                                        </p:cTn>
                                        <p:tgtEl>
                                          <p:spTgt spid="139"/>
                                        </p:tgtEl>
                                        <p:attrNameLst>
                                          <p:attrName>style.visibility</p:attrName>
                                        </p:attrNameLst>
                                      </p:cBhvr>
                                      <p:to>
                                        <p:strVal val="visible"/>
                                      </p:to>
                                    </p:set>
                                    <p:animEffect transition="in" filter="wipe(down)">
                                      <p:cBhvr>
                                        <p:cTn id="287" dur="1000"/>
                                        <p:tgtEl>
                                          <p:spTgt spid="139"/>
                                        </p:tgtEl>
                                      </p:cBhvr>
                                    </p:animEffect>
                                  </p:childTnLst>
                                </p:cTn>
                              </p:par>
                              <p:par>
                                <p:cTn id="288" presetID="22" presetClass="entr" presetSubtype="4" fill="hold" nodeType="withEffect">
                                  <p:stCondLst>
                                    <p:cond delay="0"/>
                                  </p:stCondLst>
                                  <p:childTnLst>
                                    <p:set>
                                      <p:cBhvr>
                                        <p:cTn id="289" dur="1" fill="hold">
                                          <p:stCondLst>
                                            <p:cond delay="0"/>
                                          </p:stCondLst>
                                        </p:cTn>
                                        <p:tgtEl>
                                          <p:spTgt spid="140"/>
                                        </p:tgtEl>
                                        <p:attrNameLst>
                                          <p:attrName>style.visibility</p:attrName>
                                        </p:attrNameLst>
                                      </p:cBhvr>
                                      <p:to>
                                        <p:strVal val="visible"/>
                                      </p:to>
                                    </p:set>
                                    <p:animEffect transition="in" filter="wipe(down)">
                                      <p:cBhvr>
                                        <p:cTn id="290" dur="1000"/>
                                        <p:tgtEl>
                                          <p:spTgt spid="140"/>
                                        </p:tgtEl>
                                      </p:cBhvr>
                                    </p:animEffect>
                                  </p:childTnLst>
                                </p:cTn>
                              </p:par>
                              <p:par>
                                <p:cTn id="291" presetID="22" presetClass="entr" presetSubtype="4" fill="hold" nodeType="withEffect">
                                  <p:stCondLst>
                                    <p:cond delay="0"/>
                                  </p:stCondLst>
                                  <p:childTnLst>
                                    <p:set>
                                      <p:cBhvr>
                                        <p:cTn id="292" dur="1" fill="hold">
                                          <p:stCondLst>
                                            <p:cond delay="0"/>
                                          </p:stCondLst>
                                        </p:cTn>
                                        <p:tgtEl>
                                          <p:spTgt spid="142"/>
                                        </p:tgtEl>
                                        <p:attrNameLst>
                                          <p:attrName>style.visibility</p:attrName>
                                        </p:attrNameLst>
                                      </p:cBhvr>
                                      <p:to>
                                        <p:strVal val="visible"/>
                                      </p:to>
                                    </p:set>
                                    <p:animEffect transition="in" filter="wipe(down)">
                                      <p:cBhvr>
                                        <p:cTn id="293" dur="1000"/>
                                        <p:tgtEl>
                                          <p:spTgt spid="142"/>
                                        </p:tgtEl>
                                      </p:cBhvr>
                                    </p:animEffect>
                                  </p:childTnLst>
                                </p:cTn>
                              </p:par>
                              <p:par>
                                <p:cTn id="294" presetID="22" presetClass="entr" presetSubtype="4" fill="hold" nodeType="withEffect">
                                  <p:stCondLst>
                                    <p:cond delay="0"/>
                                  </p:stCondLst>
                                  <p:childTnLst>
                                    <p:set>
                                      <p:cBhvr>
                                        <p:cTn id="295" dur="1" fill="hold">
                                          <p:stCondLst>
                                            <p:cond delay="0"/>
                                          </p:stCondLst>
                                        </p:cTn>
                                        <p:tgtEl>
                                          <p:spTgt spid="145"/>
                                        </p:tgtEl>
                                        <p:attrNameLst>
                                          <p:attrName>style.visibility</p:attrName>
                                        </p:attrNameLst>
                                      </p:cBhvr>
                                      <p:to>
                                        <p:strVal val="visible"/>
                                      </p:to>
                                    </p:set>
                                    <p:animEffect transition="in" filter="wipe(down)">
                                      <p:cBhvr>
                                        <p:cTn id="296" dur="1000"/>
                                        <p:tgtEl>
                                          <p:spTgt spid="145"/>
                                        </p:tgtEl>
                                      </p:cBhvr>
                                    </p:animEffect>
                                  </p:childTnLst>
                                </p:cTn>
                              </p:par>
                              <p:par>
                                <p:cTn id="297" presetID="22" presetClass="entr" presetSubtype="4" fill="hold" nodeType="withEffect">
                                  <p:stCondLst>
                                    <p:cond delay="0"/>
                                  </p:stCondLst>
                                  <p:childTnLst>
                                    <p:set>
                                      <p:cBhvr>
                                        <p:cTn id="298" dur="1" fill="hold">
                                          <p:stCondLst>
                                            <p:cond delay="0"/>
                                          </p:stCondLst>
                                        </p:cTn>
                                        <p:tgtEl>
                                          <p:spTgt spid="143"/>
                                        </p:tgtEl>
                                        <p:attrNameLst>
                                          <p:attrName>style.visibility</p:attrName>
                                        </p:attrNameLst>
                                      </p:cBhvr>
                                      <p:to>
                                        <p:strVal val="visible"/>
                                      </p:to>
                                    </p:set>
                                    <p:animEffect transition="in" filter="wipe(down)">
                                      <p:cBhvr>
                                        <p:cTn id="299" dur="1000"/>
                                        <p:tgtEl>
                                          <p:spTgt spid="143"/>
                                        </p:tgtEl>
                                      </p:cBhvr>
                                    </p:animEffect>
                                  </p:childTnLst>
                                </p:cTn>
                              </p:par>
                              <p:par>
                                <p:cTn id="300" presetID="22" presetClass="entr" presetSubtype="4" fill="hold" nodeType="withEffect">
                                  <p:stCondLst>
                                    <p:cond delay="0"/>
                                  </p:stCondLst>
                                  <p:childTnLst>
                                    <p:set>
                                      <p:cBhvr>
                                        <p:cTn id="301" dur="1" fill="hold">
                                          <p:stCondLst>
                                            <p:cond delay="0"/>
                                          </p:stCondLst>
                                        </p:cTn>
                                        <p:tgtEl>
                                          <p:spTgt spid="144"/>
                                        </p:tgtEl>
                                        <p:attrNameLst>
                                          <p:attrName>style.visibility</p:attrName>
                                        </p:attrNameLst>
                                      </p:cBhvr>
                                      <p:to>
                                        <p:strVal val="visible"/>
                                      </p:to>
                                    </p:set>
                                    <p:animEffect transition="in" filter="wipe(down)">
                                      <p:cBhvr>
                                        <p:cTn id="302" dur="1000"/>
                                        <p:tgtEl>
                                          <p:spTgt spid="144"/>
                                        </p:tgtEl>
                                      </p:cBhvr>
                                    </p:animEffect>
                                  </p:childTnLst>
                                </p:cTn>
                              </p:par>
                            </p:childTnLst>
                          </p:cTn>
                        </p:par>
                      </p:childTnLst>
                    </p:cTn>
                  </p:par>
                  <p:par>
                    <p:cTn id="303" fill="hold">
                      <p:stCondLst>
                        <p:cond delay="indefinite"/>
                      </p:stCondLst>
                      <p:childTnLst>
                        <p:par>
                          <p:cTn id="304" fill="hold">
                            <p:stCondLst>
                              <p:cond delay="0"/>
                            </p:stCondLst>
                            <p:childTnLst>
                              <p:par>
                                <p:cTn id="305" presetID="22" presetClass="entr" presetSubtype="4" fill="hold" nodeType="clickEffect">
                                  <p:stCondLst>
                                    <p:cond delay="0"/>
                                  </p:stCondLst>
                                  <p:childTnLst>
                                    <p:set>
                                      <p:cBhvr>
                                        <p:cTn id="306" dur="1" fill="hold">
                                          <p:stCondLst>
                                            <p:cond delay="0"/>
                                          </p:stCondLst>
                                        </p:cTn>
                                        <p:tgtEl>
                                          <p:spTgt spid="147"/>
                                        </p:tgtEl>
                                        <p:attrNameLst>
                                          <p:attrName>style.visibility</p:attrName>
                                        </p:attrNameLst>
                                      </p:cBhvr>
                                      <p:to>
                                        <p:strVal val="visible"/>
                                      </p:to>
                                    </p:set>
                                    <p:animEffect transition="in" filter="wipe(down)">
                                      <p:cBhvr>
                                        <p:cTn id="307" dur="1000"/>
                                        <p:tgtEl>
                                          <p:spTgt spid="147"/>
                                        </p:tgtEl>
                                      </p:cBhvr>
                                    </p:animEffect>
                                  </p:childTnLst>
                                </p:cTn>
                              </p:par>
                              <p:par>
                                <p:cTn id="308" presetID="22" presetClass="entr" presetSubtype="4" fill="hold" nodeType="withEffect">
                                  <p:stCondLst>
                                    <p:cond delay="0"/>
                                  </p:stCondLst>
                                  <p:childTnLst>
                                    <p:set>
                                      <p:cBhvr>
                                        <p:cTn id="309" dur="1" fill="hold">
                                          <p:stCondLst>
                                            <p:cond delay="0"/>
                                          </p:stCondLst>
                                        </p:cTn>
                                        <p:tgtEl>
                                          <p:spTgt spid="146"/>
                                        </p:tgtEl>
                                        <p:attrNameLst>
                                          <p:attrName>style.visibility</p:attrName>
                                        </p:attrNameLst>
                                      </p:cBhvr>
                                      <p:to>
                                        <p:strVal val="visible"/>
                                      </p:to>
                                    </p:set>
                                    <p:animEffect transition="in" filter="wipe(down)">
                                      <p:cBhvr>
                                        <p:cTn id="310" dur="1000"/>
                                        <p:tgtEl>
                                          <p:spTgt spid="146"/>
                                        </p:tgtEl>
                                      </p:cBhvr>
                                    </p:animEffect>
                                  </p:childTnLst>
                                </p:cTn>
                              </p:par>
                              <p:par>
                                <p:cTn id="311" presetID="22" presetClass="entr" presetSubtype="4" fill="hold" nodeType="withEffect">
                                  <p:stCondLst>
                                    <p:cond delay="0"/>
                                  </p:stCondLst>
                                  <p:childTnLst>
                                    <p:set>
                                      <p:cBhvr>
                                        <p:cTn id="312" dur="1" fill="hold">
                                          <p:stCondLst>
                                            <p:cond delay="0"/>
                                          </p:stCondLst>
                                        </p:cTn>
                                        <p:tgtEl>
                                          <p:spTgt spid="149"/>
                                        </p:tgtEl>
                                        <p:attrNameLst>
                                          <p:attrName>style.visibility</p:attrName>
                                        </p:attrNameLst>
                                      </p:cBhvr>
                                      <p:to>
                                        <p:strVal val="visible"/>
                                      </p:to>
                                    </p:set>
                                    <p:animEffect transition="in" filter="wipe(down)">
                                      <p:cBhvr>
                                        <p:cTn id="313" dur="1000"/>
                                        <p:tgtEl>
                                          <p:spTgt spid="149"/>
                                        </p:tgtEl>
                                      </p:cBhvr>
                                    </p:animEffect>
                                  </p:childTnLst>
                                </p:cTn>
                              </p:par>
                              <p:par>
                                <p:cTn id="314" presetID="22" presetClass="entr" presetSubtype="4" fill="hold" nodeType="withEffect">
                                  <p:stCondLst>
                                    <p:cond delay="0"/>
                                  </p:stCondLst>
                                  <p:childTnLst>
                                    <p:set>
                                      <p:cBhvr>
                                        <p:cTn id="315" dur="1" fill="hold">
                                          <p:stCondLst>
                                            <p:cond delay="0"/>
                                          </p:stCondLst>
                                        </p:cTn>
                                        <p:tgtEl>
                                          <p:spTgt spid="148"/>
                                        </p:tgtEl>
                                        <p:attrNameLst>
                                          <p:attrName>style.visibility</p:attrName>
                                        </p:attrNameLst>
                                      </p:cBhvr>
                                      <p:to>
                                        <p:strVal val="visible"/>
                                      </p:to>
                                    </p:set>
                                    <p:animEffect transition="in" filter="wipe(down)">
                                      <p:cBhvr>
                                        <p:cTn id="316" dur="1000"/>
                                        <p:tgtEl>
                                          <p:spTgt spid="148"/>
                                        </p:tgtEl>
                                      </p:cBhvr>
                                    </p:animEffect>
                                  </p:childTnLst>
                                </p:cTn>
                              </p:par>
                              <p:par>
                                <p:cTn id="317" presetID="22" presetClass="entr" presetSubtype="4" fill="hold" nodeType="withEffect">
                                  <p:stCondLst>
                                    <p:cond delay="0"/>
                                  </p:stCondLst>
                                  <p:childTnLst>
                                    <p:set>
                                      <p:cBhvr>
                                        <p:cTn id="318" dur="1" fill="hold">
                                          <p:stCondLst>
                                            <p:cond delay="0"/>
                                          </p:stCondLst>
                                        </p:cTn>
                                        <p:tgtEl>
                                          <p:spTgt spid="151"/>
                                        </p:tgtEl>
                                        <p:attrNameLst>
                                          <p:attrName>style.visibility</p:attrName>
                                        </p:attrNameLst>
                                      </p:cBhvr>
                                      <p:to>
                                        <p:strVal val="visible"/>
                                      </p:to>
                                    </p:set>
                                    <p:animEffect transition="in" filter="wipe(down)">
                                      <p:cBhvr>
                                        <p:cTn id="319" dur="1000"/>
                                        <p:tgtEl>
                                          <p:spTgt spid="151"/>
                                        </p:tgtEl>
                                      </p:cBhvr>
                                    </p:animEffect>
                                  </p:childTnLst>
                                </p:cTn>
                              </p:par>
                              <p:par>
                                <p:cTn id="320" presetID="22" presetClass="entr" presetSubtype="4" fill="hold" nodeType="withEffect">
                                  <p:stCondLst>
                                    <p:cond delay="0"/>
                                  </p:stCondLst>
                                  <p:childTnLst>
                                    <p:set>
                                      <p:cBhvr>
                                        <p:cTn id="321" dur="1" fill="hold">
                                          <p:stCondLst>
                                            <p:cond delay="0"/>
                                          </p:stCondLst>
                                        </p:cTn>
                                        <p:tgtEl>
                                          <p:spTgt spid="153"/>
                                        </p:tgtEl>
                                        <p:attrNameLst>
                                          <p:attrName>style.visibility</p:attrName>
                                        </p:attrNameLst>
                                      </p:cBhvr>
                                      <p:to>
                                        <p:strVal val="visible"/>
                                      </p:to>
                                    </p:set>
                                    <p:animEffect transition="in" filter="wipe(down)">
                                      <p:cBhvr>
                                        <p:cTn id="322" dur="1000"/>
                                        <p:tgtEl>
                                          <p:spTgt spid="153"/>
                                        </p:tgtEl>
                                      </p:cBhvr>
                                    </p:animEffect>
                                  </p:childTnLst>
                                </p:cTn>
                              </p:par>
                              <p:par>
                                <p:cTn id="323" presetID="22" presetClass="entr" presetSubtype="4" fill="hold" nodeType="withEffect">
                                  <p:stCondLst>
                                    <p:cond delay="0"/>
                                  </p:stCondLst>
                                  <p:childTnLst>
                                    <p:set>
                                      <p:cBhvr>
                                        <p:cTn id="324" dur="1" fill="hold">
                                          <p:stCondLst>
                                            <p:cond delay="0"/>
                                          </p:stCondLst>
                                        </p:cTn>
                                        <p:tgtEl>
                                          <p:spTgt spid="152"/>
                                        </p:tgtEl>
                                        <p:attrNameLst>
                                          <p:attrName>style.visibility</p:attrName>
                                        </p:attrNameLst>
                                      </p:cBhvr>
                                      <p:to>
                                        <p:strVal val="visible"/>
                                      </p:to>
                                    </p:set>
                                    <p:animEffect transition="in" filter="wipe(down)">
                                      <p:cBhvr>
                                        <p:cTn id="325" dur="1000"/>
                                        <p:tgtEl>
                                          <p:spTgt spid="152"/>
                                        </p:tgtEl>
                                      </p:cBhvr>
                                    </p:animEffect>
                                  </p:childTnLst>
                                </p:cTn>
                              </p:par>
                              <p:par>
                                <p:cTn id="326" presetID="22" presetClass="entr" presetSubtype="4" fill="hold" nodeType="withEffect">
                                  <p:stCondLst>
                                    <p:cond delay="0"/>
                                  </p:stCondLst>
                                  <p:childTnLst>
                                    <p:set>
                                      <p:cBhvr>
                                        <p:cTn id="327" dur="1" fill="hold">
                                          <p:stCondLst>
                                            <p:cond delay="0"/>
                                          </p:stCondLst>
                                        </p:cTn>
                                        <p:tgtEl>
                                          <p:spTgt spid="154"/>
                                        </p:tgtEl>
                                        <p:attrNameLst>
                                          <p:attrName>style.visibility</p:attrName>
                                        </p:attrNameLst>
                                      </p:cBhvr>
                                      <p:to>
                                        <p:strVal val="visible"/>
                                      </p:to>
                                    </p:set>
                                    <p:animEffect transition="in" filter="wipe(down)">
                                      <p:cBhvr>
                                        <p:cTn id="328" dur="1000"/>
                                        <p:tgtEl>
                                          <p:spTgt spid="154"/>
                                        </p:tgtEl>
                                      </p:cBhvr>
                                    </p:animEffect>
                                  </p:childTnLst>
                                </p:cTn>
                              </p:par>
                              <p:par>
                                <p:cTn id="329" presetID="22" presetClass="entr" presetSubtype="4" fill="hold" nodeType="withEffect">
                                  <p:stCondLst>
                                    <p:cond delay="0"/>
                                  </p:stCondLst>
                                  <p:childTnLst>
                                    <p:set>
                                      <p:cBhvr>
                                        <p:cTn id="330" dur="1" fill="hold">
                                          <p:stCondLst>
                                            <p:cond delay="0"/>
                                          </p:stCondLst>
                                        </p:cTn>
                                        <p:tgtEl>
                                          <p:spTgt spid="157"/>
                                        </p:tgtEl>
                                        <p:attrNameLst>
                                          <p:attrName>style.visibility</p:attrName>
                                        </p:attrNameLst>
                                      </p:cBhvr>
                                      <p:to>
                                        <p:strVal val="visible"/>
                                      </p:to>
                                    </p:set>
                                    <p:animEffect transition="in" filter="wipe(down)">
                                      <p:cBhvr>
                                        <p:cTn id="331" dur="1000"/>
                                        <p:tgtEl>
                                          <p:spTgt spid="157"/>
                                        </p:tgtEl>
                                      </p:cBhvr>
                                    </p:animEffect>
                                  </p:childTnLst>
                                </p:cTn>
                              </p:par>
                              <p:par>
                                <p:cTn id="332" presetID="22" presetClass="entr" presetSubtype="4" fill="hold" nodeType="withEffect">
                                  <p:stCondLst>
                                    <p:cond delay="0"/>
                                  </p:stCondLst>
                                  <p:childTnLst>
                                    <p:set>
                                      <p:cBhvr>
                                        <p:cTn id="333" dur="1" fill="hold">
                                          <p:stCondLst>
                                            <p:cond delay="0"/>
                                          </p:stCondLst>
                                        </p:cTn>
                                        <p:tgtEl>
                                          <p:spTgt spid="156"/>
                                        </p:tgtEl>
                                        <p:attrNameLst>
                                          <p:attrName>style.visibility</p:attrName>
                                        </p:attrNameLst>
                                      </p:cBhvr>
                                      <p:to>
                                        <p:strVal val="visible"/>
                                      </p:to>
                                    </p:set>
                                    <p:animEffect transition="in" filter="wipe(down)">
                                      <p:cBhvr>
                                        <p:cTn id="334" dur="1000"/>
                                        <p:tgtEl>
                                          <p:spTgt spid="156"/>
                                        </p:tgtEl>
                                      </p:cBhvr>
                                    </p:animEffect>
                                  </p:childTnLst>
                                </p:cTn>
                              </p:par>
                              <p:par>
                                <p:cTn id="335" presetID="22" presetClass="entr" presetSubtype="4" fill="hold" nodeType="withEffect">
                                  <p:stCondLst>
                                    <p:cond delay="0"/>
                                  </p:stCondLst>
                                  <p:childTnLst>
                                    <p:set>
                                      <p:cBhvr>
                                        <p:cTn id="336" dur="1" fill="hold">
                                          <p:stCondLst>
                                            <p:cond delay="0"/>
                                          </p:stCondLst>
                                        </p:cTn>
                                        <p:tgtEl>
                                          <p:spTgt spid="155"/>
                                        </p:tgtEl>
                                        <p:attrNameLst>
                                          <p:attrName>style.visibility</p:attrName>
                                        </p:attrNameLst>
                                      </p:cBhvr>
                                      <p:to>
                                        <p:strVal val="visible"/>
                                      </p:to>
                                    </p:set>
                                    <p:animEffect transition="in" filter="wipe(down)">
                                      <p:cBhvr>
                                        <p:cTn id="337" dur="1000"/>
                                        <p:tgtEl>
                                          <p:spTgt spid="155"/>
                                        </p:tgtEl>
                                      </p:cBhvr>
                                    </p:animEffect>
                                  </p:childTnLst>
                                </p:cTn>
                              </p:par>
                              <p:par>
                                <p:cTn id="338" presetID="22" presetClass="entr" presetSubtype="4" fill="hold" nodeType="withEffect">
                                  <p:stCondLst>
                                    <p:cond delay="0"/>
                                  </p:stCondLst>
                                  <p:childTnLst>
                                    <p:set>
                                      <p:cBhvr>
                                        <p:cTn id="339" dur="1" fill="hold">
                                          <p:stCondLst>
                                            <p:cond delay="0"/>
                                          </p:stCondLst>
                                        </p:cTn>
                                        <p:tgtEl>
                                          <p:spTgt spid="160"/>
                                        </p:tgtEl>
                                        <p:attrNameLst>
                                          <p:attrName>style.visibility</p:attrName>
                                        </p:attrNameLst>
                                      </p:cBhvr>
                                      <p:to>
                                        <p:strVal val="visible"/>
                                      </p:to>
                                    </p:set>
                                    <p:animEffect transition="in" filter="wipe(down)">
                                      <p:cBhvr>
                                        <p:cTn id="340" dur="1000"/>
                                        <p:tgtEl>
                                          <p:spTgt spid="160"/>
                                        </p:tgtEl>
                                      </p:cBhvr>
                                    </p:animEffect>
                                  </p:childTnLst>
                                </p:cTn>
                              </p:par>
                              <p:par>
                                <p:cTn id="341" presetID="22" presetClass="entr" presetSubtype="4" fill="hold" nodeType="withEffect">
                                  <p:stCondLst>
                                    <p:cond delay="0"/>
                                  </p:stCondLst>
                                  <p:childTnLst>
                                    <p:set>
                                      <p:cBhvr>
                                        <p:cTn id="342" dur="1" fill="hold">
                                          <p:stCondLst>
                                            <p:cond delay="0"/>
                                          </p:stCondLst>
                                        </p:cTn>
                                        <p:tgtEl>
                                          <p:spTgt spid="158"/>
                                        </p:tgtEl>
                                        <p:attrNameLst>
                                          <p:attrName>style.visibility</p:attrName>
                                        </p:attrNameLst>
                                      </p:cBhvr>
                                      <p:to>
                                        <p:strVal val="visible"/>
                                      </p:to>
                                    </p:set>
                                    <p:animEffect transition="in" filter="wipe(down)">
                                      <p:cBhvr>
                                        <p:cTn id="343" dur="1000"/>
                                        <p:tgtEl>
                                          <p:spTgt spid="158"/>
                                        </p:tgtEl>
                                      </p:cBhvr>
                                    </p:animEffect>
                                  </p:childTnLst>
                                </p:cTn>
                              </p:par>
                              <p:par>
                                <p:cTn id="344" presetID="22" presetClass="entr" presetSubtype="4" fill="hold" nodeType="withEffect">
                                  <p:stCondLst>
                                    <p:cond delay="0"/>
                                  </p:stCondLst>
                                  <p:childTnLst>
                                    <p:set>
                                      <p:cBhvr>
                                        <p:cTn id="345" dur="1" fill="hold">
                                          <p:stCondLst>
                                            <p:cond delay="0"/>
                                          </p:stCondLst>
                                        </p:cTn>
                                        <p:tgtEl>
                                          <p:spTgt spid="159"/>
                                        </p:tgtEl>
                                        <p:attrNameLst>
                                          <p:attrName>style.visibility</p:attrName>
                                        </p:attrNameLst>
                                      </p:cBhvr>
                                      <p:to>
                                        <p:strVal val="visible"/>
                                      </p:to>
                                    </p:set>
                                    <p:animEffect transition="in" filter="wipe(down)">
                                      <p:cBhvr>
                                        <p:cTn id="346" dur="1000"/>
                                        <p:tgtEl>
                                          <p:spTgt spid="159"/>
                                        </p:tgtEl>
                                      </p:cBhvr>
                                    </p:animEffect>
                                  </p:childTnLst>
                                </p:cTn>
                              </p:par>
                              <p:par>
                                <p:cTn id="347" presetID="22" presetClass="entr" presetSubtype="4" fill="hold" nodeType="withEffect">
                                  <p:stCondLst>
                                    <p:cond delay="0"/>
                                  </p:stCondLst>
                                  <p:childTnLst>
                                    <p:set>
                                      <p:cBhvr>
                                        <p:cTn id="348" dur="1" fill="hold">
                                          <p:stCondLst>
                                            <p:cond delay="0"/>
                                          </p:stCondLst>
                                        </p:cTn>
                                        <p:tgtEl>
                                          <p:spTgt spid="163"/>
                                        </p:tgtEl>
                                        <p:attrNameLst>
                                          <p:attrName>style.visibility</p:attrName>
                                        </p:attrNameLst>
                                      </p:cBhvr>
                                      <p:to>
                                        <p:strVal val="visible"/>
                                      </p:to>
                                    </p:set>
                                    <p:animEffect transition="in" filter="wipe(down)">
                                      <p:cBhvr>
                                        <p:cTn id="349" dur="1000"/>
                                        <p:tgtEl>
                                          <p:spTgt spid="163"/>
                                        </p:tgtEl>
                                      </p:cBhvr>
                                    </p:animEffect>
                                  </p:childTnLst>
                                </p:cTn>
                              </p:par>
                              <p:par>
                                <p:cTn id="350" presetID="22" presetClass="entr" presetSubtype="4" fill="hold" nodeType="withEffect">
                                  <p:stCondLst>
                                    <p:cond delay="0"/>
                                  </p:stCondLst>
                                  <p:childTnLst>
                                    <p:set>
                                      <p:cBhvr>
                                        <p:cTn id="351" dur="1" fill="hold">
                                          <p:stCondLst>
                                            <p:cond delay="0"/>
                                          </p:stCondLst>
                                        </p:cTn>
                                        <p:tgtEl>
                                          <p:spTgt spid="162"/>
                                        </p:tgtEl>
                                        <p:attrNameLst>
                                          <p:attrName>style.visibility</p:attrName>
                                        </p:attrNameLst>
                                      </p:cBhvr>
                                      <p:to>
                                        <p:strVal val="visible"/>
                                      </p:to>
                                    </p:set>
                                    <p:animEffect transition="in" filter="wipe(down)">
                                      <p:cBhvr>
                                        <p:cTn id="352" dur="1000"/>
                                        <p:tgtEl>
                                          <p:spTgt spid="162"/>
                                        </p:tgtEl>
                                      </p:cBhvr>
                                    </p:animEffect>
                                  </p:childTnLst>
                                </p:cTn>
                              </p:par>
                              <p:par>
                                <p:cTn id="353" presetID="22" presetClass="entr" presetSubtype="4" fill="hold" nodeType="withEffect">
                                  <p:stCondLst>
                                    <p:cond delay="0"/>
                                  </p:stCondLst>
                                  <p:childTnLst>
                                    <p:set>
                                      <p:cBhvr>
                                        <p:cTn id="354" dur="1" fill="hold">
                                          <p:stCondLst>
                                            <p:cond delay="0"/>
                                          </p:stCondLst>
                                        </p:cTn>
                                        <p:tgtEl>
                                          <p:spTgt spid="161"/>
                                        </p:tgtEl>
                                        <p:attrNameLst>
                                          <p:attrName>style.visibility</p:attrName>
                                        </p:attrNameLst>
                                      </p:cBhvr>
                                      <p:to>
                                        <p:strVal val="visible"/>
                                      </p:to>
                                    </p:set>
                                    <p:animEffect transition="in" filter="wipe(down)">
                                      <p:cBhvr>
                                        <p:cTn id="355" dur="1000"/>
                                        <p:tgtEl>
                                          <p:spTgt spid="161"/>
                                        </p:tgtEl>
                                      </p:cBhvr>
                                    </p:animEffect>
                                  </p:childTnLst>
                                </p:cTn>
                              </p:par>
                              <p:par>
                                <p:cTn id="356" presetID="22" presetClass="entr" presetSubtype="4" fill="hold" nodeType="withEffect">
                                  <p:stCondLst>
                                    <p:cond delay="0"/>
                                  </p:stCondLst>
                                  <p:childTnLst>
                                    <p:set>
                                      <p:cBhvr>
                                        <p:cTn id="357" dur="1" fill="hold">
                                          <p:stCondLst>
                                            <p:cond delay="0"/>
                                          </p:stCondLst>
                                        </p:cTn>
                                        <p:tgtEl>
                                          <p:spTgt spid="164"/>
                                        </p:tgtEl>
                                        <p:attrNameLst>
                                          <p:attrName>style.visibility</p:attrName>
                                        </p:attrNameLst>
                                      </p:cBhvr>
                                      <p:to>
                                        <p:strVal val="visible"/>
                                      </p:to>
                                    </p:set>
                                    <p:animEffect transition="in" filter="wipe(down)">
                                      <p:cBhvr>
                                        <p:cTn id="358" dur="1000"/>
                                        <p:tgtEl>
                                          <p:spTgt spid="164"/>
                                        </p:tgtEl>
                                      </p:cBhvr>
                                    </p:animEffect>
                                  </p:childTnLst>
                                </p:cTn>
                              </p:par>
                              <p:par>
                                <p:cTn id="359" presetID="22" presetClass="entr" presetSubtype="4" fill="hold" nodeType="withEffect">
                                  <p:stCondLst>
                                    <p:cond delay="0"/>
                                  </p:stCondLst>
                                  <p:childTnLst>
                                    <p:set>
                                      <p:cBhvr>
                                        <p:cTn id="360" dur="1" fill="hold">
                                          <p:stCondLst>
                                            <p:cond delay="0"/>
                                          </p:stCondLst>
                                        </p:cTn>
                                        <p:tgtEl>
                                          <p:spTgt spid="165"/>
                                        </p:tgtEl>
                                        <p:attrNameLst>
                                          <p:attrName>style.visibility</p:attrName>
                                        </p:attrNameLst>
                                      </p:cBhvr>
                                      <p:to>
                                        <p:strVal val="visible"/>
                                      </p:to>
                                    </p:set>
                                    <p:animEffect transition="in" filter="wipe(down)">
                                      <p:cBhvr>
                                        <p:cTn id="361" dur="1000"/>
                                        <p:tgtEl>
                                          <p:spTgt spid="165"/>
                                        </p:tgtEl>
                                      </p:cBhvr>
                                    </p:animEffect>
                                  </p:childTnLst>
                                </p:cTn>
                              </p:par>
                              <p:par>
                                <p:cTn id="362" presetID="22" presetClass="entr" presetSubtype="4" fill="hold" nodeType="withEffect">
                                  <p:stCondLst>
                                    <p:cond delay="0"/>
                                  </p:stCondLst>
                                  <p:childTnLst>
                                    <p:set>
                                      <p:cBhvr>
                                        <p:cTn id="363" dur="1" fill="hold">
                                          <p:stCondLst>
                                            <p:cond delay="0"/>
                                          </p:stCondLst>
                                        </p:cTn>
                                        <p:tgtEl>
                                          <p:spTgt spid="150"/>
                                        </p:tgtEl>
                                        <p:attrNameLst>
                                          <p:attrName>style.visibility</p:attrName>
                                        </p:attrNameLst>
                                      </p:cBhvr>
                                      <p:to>
                                        <p:strVal val="visible"/>
                                      </p:to>
                                    </p:set>
                                    <p:animEffect transition="in" filter="wipe(down)">
                                      <p:cBhvr>
                                        <p:cTn id="364" dur="1000"/>
                                        <p:tgtEl>
                                          <p:spTgt spid="150"/>
                                        </p:tgtEl>
                                      </p:cBhvr>
                                    </p:animEffect>
                                  </p:childTnLst>
                                </p:cTn>
                              </p:par>
                            </p:childTnLst>
                          </p:cTn>
                        </p:par>
                      </p:childTnLst>
                    </p:cTn>
                  </p:par>
                  <p:par>
                    <p:cTn id="365" fill="hold">
                      <p:stCondLst>
                        <p:cond delay="indefinite"/>
                      </p:stCondLst>
                      <p:childTnLst>
                        <p:par>
                          <p:cTn id="366" fill="hold">
                            <p:stCondLst>
                              <p:cond delay="0"/>
                            </p:stCondLst>
                            <p:childTnLst>
                              <p:par>
                                <p:cTn id="367" presetID="14" presetClass="exit" presetSubtype="10" fill="hold" nodeType="clickEffect">
                                  <p:stCondLst>
                                    <p:cond delay="0"/>
                                  </p:stCondLst>
                                  <p:childTnLst>
                                    <p:animEffect transition="out" filter="randombar(horizontal)">
                                      <p:cBhvr>
                                        <p:cTn id="368" dur="1250"/>
                                        <p:tgtEl>
                                          <p:spTgt spid="133"/>
                                        </p:tgtEl>
                                      </p:cBhvr>
                                    </p:animEffect>
                                    <p:set>
                                      <p:cBhvr>
                                        <p:cTn id="369" dur="1" fill="hold">
                                          <p:stCondLst>
                                            <p:cond delay="1249"/>
                                          </p:stCondLst>
                                        </p:cTn>
                                        <p:tgtEl>
                                          <p:spTgt spid="133"/>
                                        </p:tgtEl>
                                        <p:attrNameLst>
                                          <p:attrName>style.visibility</p:attrName>
                                        </p:attrNameLst>
                                      </p:cBhvr>
                                      <p:to>
                                        <p:strVal val="hidden"/>
                                      </p:to>
                                    </p:set>
                                  </p:childTnLst>
                                </p:cTn>
                              </p:par>
                              <p:par>
                                <p:cTn id="370" presetID="14" presetClass="exit" presetSubtype="10" fill="hold" nodeType="withEffect">
                                  <p:stCondLst>
                                    <p:cond delay="0"/>
                                  </p:stCondLst>
                                  <p:childTnLst>
                                    <p:animEffect transition="out" filter="randombar(horizontal)">
                                      <p:cBhvr>
                                        <p:cTn id="371" dur="1250"/>
                                        <p:tgtEl>
                                          <p:spTgt spid="130"/>
                                        </p:tgtEl>
                                      </p:cBhvr>
                                    </p:animEffect>
                                    <p:set>
                                      <p:cBhvr>
                                        <p:cTn id="372" dur="1" fill="hold">
                                          <p:stCondLst>
                                            <p:cond delay="1249"/>
                                          </p:stCondLst>
                                        </p:cTn>
                                        <p:tgtEl>
                                          <p:spTgt spid="130"/>
                                        </p:tgtEl>
                                        <p:attrNameLst>
                                          <p:attrName>style.visibility</p:attrName>
                                        </p:attrNameLst>
                                      </p:cBhvr>
                                      <p:to>
                                        <p:strVal val="hidden"/>
                                      </p:to>
                                    </p:set>
                                  </p:childTnLst>
                                </p:cTn>
                              </p:par>
                              <p:par>
                                <p:cTn id="373" presetID="14" presetClass="exit" presetSubtype="10" fill="hold" nodeType="withEffect">
                                  <p:stCondLst>
                                    <p:cond delay="0"/>
                                  </p:stCondLst>
                                  <p:childTnLst>
                                    <p:animEffect transition="out" filter="randombar(horizontal)">
                                      <p:cBhvr>
                                        <p:cTn id="374" dur="1250"/>
                                        <p:tgtEl>
                                          <p:spTgt spid="131"/>
                                        </p:tgtEl>
                                      </p:cBhvr>
                                    </p:animEffect>
                                    <p:set>
                                      <p:cBhvr>
                                        <p:cTn id="375" dur="1" fill="hold">
                                          <p:stCondLst>
                                            <p:cond delay="1249"/>
                                          </p:stCondLst>
                                        </p:cTn>
                                        <p:tgtEl>
                                          <p:spTgt spid="131"/>
                                        </p:tgtEl>
                                        <p:attrNameLst>
                                          <p:attrName>style.visibility</p:attrName>
                                        </p:attrNameLst>
                                      </p:cBhvr>
                                      <p:to>
                                        <p:strVal val="hidden"/>
                                      </p:to>
                                    </p:set>
                                  </p:childTnLst>
                                </p:cTn>
                              </p:par>
                              <p:par>
                                <p:cTn id="376" presetID="14" presetClass="exit" presetSubtype="10" fill="hold" nodeType="withEffect">
                                  <p:stCondLst>
                                    <p:cond delay="0"/>
                                  </p:stCondLst>
                                  <p:childTnLst>
                                    <p:animEffect transition="out" filter="randombar(horizontal)">
                                      <p:cBhvr>
                                        <p:cTn id="377" dur="1250"/>
                                        <p:tgtEl>
                                          <p:spTgt spid="132"/>
                                        </p:tgtEl>
                                      </p:cBhvr>
                                    </p:animEffect>
                                    <p:set>
                                      <p:cBhvr>
                                        <p:cTn id="378" dur="1" fill="hold">
                                          <p:stCondLst>
                                            <p:cond delay="1249"/>
                                          </p:stCondLst>
                                        </p:cTn>
                                        <p:tgtEl>
                                          <p:spTgt spid="132"/>
                                        </p:tgtEl>
                                        <p:attrNameLst>
                                          <p:attrName>style.visibility</p:attrName>
                                        </p:attrNameLst>
                                      </p:cBhvr>
                                      <p:to>
                                        <p:strVal val="hidden"/>
                                      </p:to>
                                    </p:set>
                                  </p:childTnLst>
                                </p:cTn>
                              </p:par>
                              <p:par>
                                <p:cTn id="379" presetID="14" presetClass="exit" presetSubtype="10" fill="hold" nodeType="withEffect">
                                  <p:stCondLst>
                                    <p:cond delay="0"/>
                                  </p:stCondLst>
                                  <p:childTnLst>
                                    <p:animEffect transition="out" filter="randombar(horizontal)">
                                      <p:cBhvr>
                                        <p:cTn id="380" dur="1250"/>
                                        <p:tgtEl>
                                          <p:spTgt spid="147"/>
                                        </p:tgtEl>
                                      </p:cBhvr>
                                    </p:animEffect>
                                    <p:set>
                                      <p:cBhvr>
                                        <p:cTn id="381" dur="1" fill="hold">
                                          <p:stCondLst>
                                            <p:cond delay="1249"/>
                                          </p:stCondLst>
                                        </p:cTn>
                                        <p:tgtEl>
                                          <p:spTgt spid="147"/>
                                        </p:tgtEl>
                                        <p:attrNameLst>
                                          <p:attrName>style.visibility</p:attrName>
                                        </p:attrNameLst>
                                      </p:cBhvr>
                                      <p:to>
                                        <p:strVal val="hidden"/>
                                      </p:to>
                                    </p:set>
                                  </p:childTnLst>
                                </p:cTn>
                              </p:par>
                              <p:par>
                                <p:cTn id="382" presetID="14" presetClass="exit" presetSubtype="10" fill="hold" nodeType="withEffect">
                                  <p:stCondLst>
                                    <p:cond delay="0"/>
                                  </p:stCondLst>
                                  <p:childTnLst>
                                    <p:animEffect transition="out" filter="randombar(horizontal)">
                                      <p:cBhvr>
                                        <p:cTn id="383" dur="1250"/>
                                        <p:tgtEl>
                                          <p:spTgt spid="146"/>
                                        </p:tgtEl>
                                      </p:cBhvr>
                                    </p:animEffect>
                                    <p:set>
                                      <p:cBhvr>
                                        <p:cTn id="384" dur="1" fill="hold">
                                          <p:stCondLst>
                                            <p:cond delay="1249"/>
                                          </p:stCondLst>
                                        </p:cTn>
                                        <p:tgtEl>
                                          <p:spTgt spid="146"/>
                                        </p:tgtEl>
                                        <p:attrNameLst>
                                          <p:attrName>style.visibility</p:attrName>
                                        </p:attrNameLst>
                                      </p:cBhvr>
                                      <p:to>
                                        <p:strVal val="hidden"/>
                                      </p:to>
                                    </p:set>
                                  </p:childTnLst>
                                </p:cTn>
                              </p:par>
                              <p:par>
                                <p:cTn id="385" presetID="14" presetClass="exit" presetSubtype="10" fill="hold" nodeType="withEffect">
                                  <p:stCondLst>
                                    <p:cond delay="0"/>
                                  </p:stCondLst>
                                  <p:childTnLst>
                                    <p:animEffect transition="out" filter="randombar(horizontal)">
                                      <p:cBhvr>
                                        <p:cTn id="386" dur="1250"/>
                                        <p:tgtEl>
                                          <p:spTgt spid="112"/>
                                        </p:tgtEl>
                                      </p:cBhvr>
                                    </p:animEffect>
                                    <p:set>
                                      <p:cBhvr>
                                        <p:cTn id="387" dur="1" fill="hold">
                                          <p:stCondLst>
                                            <p:cond delay="1249"/>
                                          </p:stCondLst>
                                        </p:cTn>
                                        <p:tgtEl>
                                          <p:spTgt spid="112"/>
                                        </p:tgtEl>
                                        <p:attrNameLst>
                                          <p:attrName>style.visibility</p:attrName>
                                        </p:attrNameLst>
                                      </p:cBhvr>
                                      <p:to>
                                        <p:strVal val="hidden"/>
                                      </p:to>
                                    </p:set>
                                  </p:childTnLst>
                                </p:cTn>
                              </p:par>
                              <p:par>
                                <p:cTn id="388" presetID="14" presetClass="exit" presetSubtype="10" fill="hold" nodeType="withEffect">
                                  <p:stCondLst>
                                    <p:cond delay="0"/>
                                  </p:stCondLst>
                                  <p:childTnLst>
                                    <p:animEffect transition="out" filter="randombar(horizontal)">
                                      <p:cBhvr>
                                        <p:cTn id="389" dur="1250"/>
                                        <p:tgtEl>
                                          <p:spTgt spid="113"/>
                                        </p:tgtEl>
                                      </p:cBhvr>
                                    </p:animEffect>
                                    <p:set>
                                      <p:cBhvr>
                                        <p:cTn id="390" dur="1" fill="hold">
                                          <p:stCondLst>
                                            <p:cond delay="1249"/>
                                          </p:stCondLst>
                                        </p:cTn>
                                        <p:tgtEl>
                                          <p:spTgt spid="113"/>
                                        </p:tgtEl>
                                        <p:attrNameLst>
                                          <p:attrName>style.visibility</p:attrName>
                                        </p:attrNameLst>
                                      </p:cBhvr>
                                      <p:to>
                                        <p:strVal val="hidden"/>
                                      </p:to>
                                    </p:set>
                                  </p:childTnLst>
                                </p:cTn>
                              </p:par>
                              <p:par>
                                <p:cTn id="391" presetID="14" presetClass="exit" presetSubtype="10" fill="hold" nodeType="withEffect">
                                  <p:stCondLst>
                                    <p:cond delay="0"/>
                                  </p:stCondLst>
                                  <p:childTnLst>
                                    <p:animEffect transition="out" filter="randombar(horizontal)">
                                      <p:cBhvr>
                                        <p:cTn id="392" dur="1250"/>
                                        <p:tgtEl>
                                          <p:spTgt spid="110"/>
                                        </p:tgtEl>
                                      </p:cBhvr>
                                    </p:animEffect>
                                    <p:set>
                                      <p:cBhvr>
                                        <p:cTn id="393" dur="1" fill="hold">
                                          <p:stCondLst>
                                            <p:cond delay="1249"/>
                                          </p:stCondLst>
                                        </p:cTn>
                                        <p:tgtEl>
                                          <p:spTgt spid="110"/>
                                        </p:tgtEl>
                                        <p:attrNameLst>
                                          <p:attrName>style.visibility</p:attrName>
                                        </p:attrNameLst>
                                      </p:cBhvr>
                                      <p:to>
                                        <p:strVal val="hidden"/>
                                      </p:to>
                                    </p:set>
                                  </p:childTnLst>
                                </p:cTn>
                              </p:par>
                              <p:par>
                                <p:cTn id="394" presetID="14" presetClass="exit" presetSubtype="10" fill="hold" nodeType="withEffect">
                                  <p:stCondLst>
                                    <p:cond delay="0"/>
                                  </p:stCondLst>
                                  <p:childTnLst>
                                    <p:animEffect transition="out" filter="randombar(horizontal)">
                                      <p:cBhvr>
                                        <p:cTn id="395" dur="1250"/>
                                        <p:tgtEl>
                                          <p:spTgt spid="105"/>
                                        </p:tgtEl>
                                      </p:cBhvr>
                                    </p:animEffect>
                                    <p:set>
                                      <p:cBhvr>
                                        <p:cTn id="396" dur="1" fill="hold">
                                          <p:stCondLst>
                                            <p:cond delay="1249"/>
                                          </p:stCondLst>
                                        </p:cTn>
                                        <p:tgtEl>
                                          <p:spTgt spid="105"/>
                                        </p:tgtEl>
                                        <p:attrNameLst>
                                          <p:attrName>style.visibility</p:attrName>
                                        </p:attrNameLst>
                                      </p:cBhvr>
                                      <p:to>
                                        <p:strVal val="hidden"/>
                                      </p:to>
                                    </p:set>
                                  </p:childTnLst>
                                </p:cTn>
                              </p:par>
                              <p:par>
                                <p:cTn id="397" presetID="14" presetClass="exit" presetSubtype="10" fill="hold" nodeType="withEffect">
                                  <p:stCondLst>
                                    <p:cond delay="0"/>
                                  </p:stCondLst>
                                  <p:childTnLst>
                                    <p:animEffect transition="out" filter="randombar(horizontal)">
                                      <p:cBhvr>
                                        <p:cTn id="398" dur="1250"/>
                                        <p:tgtEl>
                                          <p:spTgt spid="103"/>
                                        </p:tgtEl>
                                      </p:cBhvr>
                                    </p:animEffect>
                                    <p:set>
                                      <p:cBhvr>
                                        <p:cTn id="399" dur="1" fill="hold">
                                          <p:stCondLst>
                                            <p:cond delay="1249"/>
                                          </p:stCondLst>
                                        </p:cTn>
                                        <p:tgtEl>
                                          <p:spTgt spid="103"/>
                                        </p:tgtEl>
                                        <p:attrNameLst>
                                          <p:attrName>style.visibility</p:attrName>
                                        </p:attrNameLst>
                                      </p:cBhvr>
                                      <p:to>
                                        <p:strVal val="hidden"/>
                                      </p:to>
                                    </p:set>
                                  </p:childTnLst>
                                </p:cTn>
                              </p:par>
                              <p:par>
                                <p:cTn id="400" presetID="14" presetClass="exit" presetSubtype="10" fill="hold" nodeType="withEffect">
                                  <p:stCondLst>
                                    <p:cond delay="0"/>
                                  </p:stCondLst>
                                  <p:childTnLst>
                                    <p:animEffect transition="out" filter="randombar(horizontal)">
                                      <p:cBhvr>
                                        <p:cTn id="401" dur="1250"/>
                                        <p:tgtEl>
                                          <p:spTgt spid="102"/>
                                        </p:tgtEl>
                                      </p:cBhvr>
                                    </p:animEffect>
                                    <p:set>
                                      <p:cBhvr>
                                        <p:cTn id="402" dur="1" fill="hold">
                                          <p:stCondLst>
                                            <p:cond delay="1249"/>
                                          </p:stCondLst>
                                        </p:cTn>
                                        <p:tgtEl>
                                          <p:spTgt spid="102"/>
                                        </p:tgtEl>
                                        <p:attrNameLst>
                                          <p:attrName>style.visibility</p:attrName>
                                        </p:attrNameLst>
                                      </p:cBhvr>
                                      <p:to>
                                        <p:strVal val="hidden"/>
                                      </p:to>
                                    </p:set>
                                  </p:childTnLst>
                                </p:cTn>
                              </p:par>
                              <p:par>
                                <p:cTn id="403" presetID="14" presetClass="exit" presetSubtype="10" fill="hold" nodeType="withEffect">
                                  <p:stCondLst>
                                    <p:cond delay="0"/>
                                  </p:stCondLst>
                                  <p:childTnLst>
                                    <p:animEffect transition="out" filter="randombar(horizontal)">
                                      <p:cBhvr>
                                        <p:cTn id="404" dur="1250"/>
                                        <p:tgtEl>
                                          <p:spTgt spid="100"/>
                                        </p:tgtEl>
                                      </p:cBhvr>
                                    </p:animEffect>
                                    <p:set>
                                      <p:cBhvr>
                                        <p:cTn id="405" dur="1" fill="hold">
                                          <p:stCondLst>
                                            <p:cond delay="1249"/>
                                          </p:stCondLst>
                                        </p:cTn>
                                        <p:tgtEl>
                                          <p:spTgt spid="100"/>
                                        </p:tgtEl>
                                        <p:attrNameLst>
                                          <p:attrName>style.visibility</p:attrName>
                                        </p:attrNameLst>
                                      </p:cBhvr>
                                      <p:to>
                                        <p:strVal val="hidden"/>
                                      </p:to>
                                    </p:set>
                                  </p:childTnLst>
                                </p:cTn>
                              </p:par>
                              <p:par>
                                <p:cTn id="406" presetID="14" presetClass="exit" presetSubtype="10" fill="hold" nodeType="withEffect">
                                  <p:stCondLst>
                                    <p:cond delay="0"/>
                                  </p:stCondLst>
                                  <p:childTnLst>
                                    <p:animEffect transition="out" filter="randombar(horizontal)">
                                      <p:cBhvr>
                                        <p:cTn id="407" dur="1250"/>
                                        <p:tgtEl>
                                          <p:spTgt spid="101"/>
                                        </p:tgtEl>
                                      </p:cBhvr>
                                    </p:animEffect>
                                    <p:set>
                                      <p:cBhvr>
                                        <p:cTn id="408" dur="1" fill="hold">
                                          <p:stCondLst>
                                            <p:cond delay="1249"/>
                                          </p:stCondLst>
                                        </p:cTn>
                                        <p:tgtEl>
                                          <p:spTgt spid="101"/>
                                        </p:tgtEl>
                                        <p:attrNameLst>
                                          <p:attrName>style.visibility</p:attrName>
                                        </p:attrNameLst>
                                      </p:cBhvr>
                                      <p:to>
                                        <p:strVal val="hidden"/>
                                      </p:to>
                                    </p:set>
                                  </p:childTnLst>
                                </p:cTn>
                              </p:par>
                              <p:par>
                                <p:cTn id="409" presetID="14" presetClass="exit" presetSubtype="10" fill="hold" nodeType="withEffect">
                                  <p:stCondLst>
                                    <p:cond delay="0"/>
                                  </p:stCondLst>
                                  <p:childTnLst>
                                    <p:animEffect transition="out" filter="randombar(horizontal)">
                                      <p:cBhvr>
                                        <p:cTn id="410" dur="1250"/>
                                        <p:tgtEl>
                                          <p:spTgt spid="104"/>
                                        </p:tgtEl>
                                      </p:cBhvr>
                                    </p:animEffect>
                                    <p:set>
                                      <p:cBhvr>
                                        <p:cTn id="411" dur="1" fill="hold">
                                          <p:stCondLst>
                                            <p:cond delay="1249"/>
                                          </p:stCondLst>
                                        </p:cTn>
                                        <p:tgtEl>
                                          <p:spTgt spid="104"/>
                                        </p:tgtEl>
                                        <p:attrNameLst>
                                          <p:attrName>style.visibility</p:attrName>
                                        </p:attrNameLst>
                                      </p:cBhvr>
                                      <p:to>
                                        <p:strVal val="hidden"/>
                                      </p:to>
                                    </p:set>
                                  </p:childTnLst>
                                </p:cTn>
                              </p:par>
                              <p:par>
                                <p:cTn id="412" presetID="14" presetClass="exit" presetSubtype="10" fill="hold" nodeType="withEffect">
                                  <p:stCondLst>
                                    <p:cond delay="0"/>
                                  </p:stCondLst>
                                  <p:childTnLst>
                                    <p:animEffect transition="out" filter="randombar(horizontal)">
                                      <p:cBhvr>
                                        <p:cTn id="413" dur="1250"/>
                                        <p:tgtEl>
                                          <p:spTgt spid="106"/>
                                        </p:tgtEl>
                                      </p:cBhvr>
                                    </p:animEffect>
                                    <p:set>
                                      <p:cBhvr>
                                        <p:cTn id="414" dur="1" fill="hold">
                                          <p:stCondLst>
                                            <p:cond delay="1249"/>
                                          </p:stCondLst>
                                        </p:cTn>
                                        <p:tgtEl>
                                          <p:spTgt spid="106"/>
                                        </p:tgtEl>
                                        <p:attrNameLst>
                                          <p:attrName>style.visibility</p:attrName>
                                        </p:attrNameLst>
                                      </p:cBhvr>
                                      <p:to>
                                        <p:strVal val="hidden"/>
                                      </p:to>
                                    </p:set>
                                  </p:childTnLst>
                                </p:cTn>
                              </p:par>
                              <p:par>
                                <p:cTn id="415" presetID="14" presetClass="exit" presetSubtype="10" fill="hold" nodeType="withEffect">
                                  <p:stCondLst>
                                    <p:cond delay="0"/>
                                  </p:stCondLst>
                                  <p:childTnLst>
                                    <p:animEffect transition="out" filter="randombar(horizontal)">
                                      <p:cBhvr>
                                        <p:cTn id="416" dur="1250"/>
                                        <p:tgtEl>
                                          <p:spTgt spid="111"/>
                                        </p:tgtEl>
                                      </p:cBhvr>
                                    </p:animEffect>
                                    <p:set>
                                      <p:cBhvr>
                                        <p:cTn id="417" dur="1" fill="hold">
                                          <p:stCondLst>
                                            <p:cond delay="1249"/>
                                          </p:stCondLst>
                                        </p:cTn>
                                        <p:tgtEl>
                                          <p:spTgt spid="1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13" grpId="0"/>
      <p:bldP spid="13" grpId="1"/>
      <p:bldP spid="14" grpId="0"/>
      <p:bldP spid="14" grpId="1"/>
      <p:bldP spid="15" grpId="0"/>
      <p:bldP spid="15" grpId="1"/>
      <p:bldP spid="16" grpId="0"/>
      <p:bldP spid="16" grpId="1"/>
      <p:bldP spid="17" grpId="0"/>
      <p:bldP spid="17" grpId="1"/>
      <p:bldP spid="33" grpId="0"/>
      <p:bldP spid="33" grpId="1"/>
      <p:bldP spid="28" grpId="0" animBg="1"/>
      <p:bldP spid="87" grpId="0" animBg="1"/>
      <p:bldP spid="88" grpId="0" animBg="1"/>
      <p:bldP spid="89" grpId="0"/>
      <p:bldP spid="89" grpId="1"/>
      <p:bldP spid="90" grpId="0"/>
      <p:bldP spid="90" grpId="1"/>
      <p:bldP spid="91" grpId="0"/>
    </p:bld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4.xml><?xml version="1.0" encoding="utf-8"?>
<p:tagLst xmlns:a="http://schemas.openxmlformats.org/drawingml/2006/main" xmlns:r="http://schemas.openxmlformats.org/officeDocument/2006/relationships" xmlns:p="http://schemas.openxmlformats.org/presentationml/2006/main">
  <p:tag name="NUM" val="1"/>
</p:tagLst>
</file>

<file path=ppt/tags/tag15.xml><?xml version="1.0" encoding="utf-8"?>
<p:tagLst xmlns:a="http://schemas.openxmlformats.org/drawingml/2006/main" xmlns:r="http://schemas.openxmlformats.org/officeDocument/2006/relationships" xmlns:p="http://schemas.openxmlformats.org/presentationml/2006/main">
  <p:tag name="NUM" val="2"/>
</p:tagLst>
</file>

<file path=ppt/tags/tag16.xml><?xml version="1.0" encoding="utf-8"?>
<p:tagLst xmlns:a="http://schemas.openxmlformats.org/drawingml/2006/main" xmlns:r="http://schemas.openxmlformats.org/officeDocument/2006/relationships" xmlns:p="http://schemas.openxmlformats.org/presentationml/2006/main">
  <p:tag name="NUM" val="1"/>
</p:tagLst>
</file>

<file path=ppt/tags/tag17.xml><?xml version="1.0" encoding="utf-8"?>
<p:tagLst xmlns:a="http://schemas.openxmlformats.org/drawingml/2006/main" xmlns:r="http://schemas.openxmlformats.org/officeDocument/2006/relationships" xmlns:p="http://schemas.openxmlformats.org/presentationml/2006/main">
  <p:tag name="NUM" val="2"/>
</p:tagLst>
</file>

<file path=ppt/tags/tag18.xml><?xml version="1.0" encoding="utf-8"?>
<p:tagLst xmlns:a="http://schemas.openxmlformats.org/drawingml/2006/main" xmlns:r="http://schemas.openxmlformats.org/officeDocument/2006/relationships" xmlns:p="http://schemas.openxmlformats.org/presentationml/2006/main">
  <p:tag name="NUM" val="1"/>
</p:tagLst>
</file>

<file path=ppt/tags/tag19.xml><?xml version="1.0" encoding="utf-8"?>
<p:tagLst xmlns:a="http://schemas.openxmlformats.org/drawingml/2006/main" xmlns:r="http://schemas.openxmlformats.org/officeDocument/2006/relationships" xmlns:p="http://schemas.openxmlformats.org/presentationml/2006/main">
  <p:tag name="NUM" val="8"/>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10"/>
</p:tagLst>
</file>

<file path=ppt/tags/tag21.xml><?xml version="1.0" encoding="utf-8"?>
<p:tagLst xmlns:a="http://schemas.openxmlformats.org/drawingml/2006/main" xmlns:r="http://schemas.openxmlformats.org/officeDocument/2006/relationships" xmlns:p="http://schemas.openxmlformats.org/presentationml/2006/main">
  <p:tag name="NUM" val="1"/>
</p:tagLst>
</file>

<file path=ppt/tags/tag22.xml><?xml version="1.0" encoding="utf-8"?>
<p:tagLst xmlns:a="http://schemas.openxmlformats.org/drawingml/2006/main" xmlns:r="http://schemas.openxmlformats.org/officeDocument/2006/relationships" xmlns:p="http://schemas.openxmlformats.org/presentationml/2006/main">
  <p:tag name="NUM" val="3"/>
</p:tagLst>
</file>

<file path=ppt/tags/tag23.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Nature Illustration 16x9">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atureIllustration_16x9_TP103431353" id="{A62416C7-154E-4BBA-A2A9-EF4E5612367C}" vid="{9E8E00A5-0EB1-41EA-BCE3-B5198EA9E9F8}"/>
    </a:ext>
  </a:extLst>
</a:theme>
</file>

<file path=ppt/theme/theme2.xml><?xml version="1.0" encoding="utf-8"?>
<a:theme xmlns:a="http://schemas.openxmlformats.org/drawingml/2006/main" name="Office Theme">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2167F96A-C2ED-4D5B-8EFB-A18C6982D36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Présentation nature aux couleurs vives, paysage illustré (grand écran)</Template>
  <TotalTime>0</TotalTime>
  <Words>2354</Words>
  <Application>Microsoft Office PowerPoint</Application>
  <PresentationFormat>Grand écran</PresentationFormat>
  <Paragraphs>193</Paragraphs>
  <Slides>10</Slides>
  <Notes>10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10</vt:i4>
      </vt:variant>
    </vt:vector>
  </HeadingPairs>
  <TitlesOfParts>
    <vt:vector size="14" baseType="lpstr">
      <vt:lpstr>Arial</vt:lpstr>
      <vt:lpstr>Calibri</vt:lpstr>
      <vt:lpstr>Segoe Print</vt:lpstr>
      <vt:lpstr>Nature Illustration 16x9</vt:lpstr>
      <vt:lpstr>Comprendre les changements climatiques</vt:lpstr>
      <vt:lpstr>Les changements climatiques : les conséquences</vt:lpstr>
      <vt:lpstr>Les changements climatiques : les conséquences</vt:lpstr>
      <vt:lpstr>Les changements climatiques : les conséquences</vt:lpstr>
      <vt:lpstr>Les changements climatiques : les conséquences</vt:lpstr>
      <vt:lpstr>Les changements climatiques : les conséquences</vt:lpstr>
      <vt:lpstr>Les changements climatiques : les conséquences</vt:lpstr>
      <vt:lpstr>Les changements climatiques : les conséquences</vt:lpstr>
      <vt:lpstr>Les changements climatiques : les conséquences</vt:lpstr>
      <vt:lpstr>Les changements climatiques : les conséquences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2013-03-21T17:54:40Z</dcterms:created>
  <dcterms:modified xsi:type="dcterms:W3CDTF">2013-09-20T15:19:13Z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TC034313779991</vt:lpwstr>
  </property>
</Properties>
</file>