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4.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5.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02.xml" ContentType="application/vnd.openxmlformats-officedocument.presentationml.tags+xml"/>
  <Override PartName="/ppt/notesSlides/notesSlide8.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3"/>
  </p:notesMasterIdLst>
  <p:handoutMasterIdLst>
    <p:handoutMasterId r:id="rId14"/>
  </p:handoutMasterIdLst>
  <p:sldIdLst>
    <p:sldId id="271" r:id="rId3"/>
    <p:sldId id="279" r:id="rId4"/>
    <p:sldId id="280" r:id="rId5"/>
    <p:sldId id="281" r:id="rId6"/>
    <p:sldId id="277" r:id="rId7"/>
    <p:sldId id="273" r:id="rId8"/>
    <p:sldId id="274" r:id="rId9"/>
    <p:sldId id="282" r:id="rId10"/>
    <p:sldId id="283"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67096" autoAdjust="0"/>
  </p:normalViewPr>
  <p:slideViewPr>
    <p:cSldViewPr snapToGrid="0">
      <p:cViewPr varScale="1">
        <p:scale>
          <a:sx n="63" d="100"/>
          <a:sy n="63" d="100"/>
        </p:scale>
        <p:origin x="1038"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1" d="100"/>
          <a:sy n="71" d="100"/>
        </p:scale>
        <p:origin x="322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Feuil1!$B$1</c:f>
              <c:strCache>
                <c:ptCount val="1"/>
                <c:pt idx="0">
                  <c:v>Ventes</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dPt>
          <c:cat>
            <c:strRef>
              <c:f>Feuil1!$A$2:$A$7</c:f>
              <c:strCache>
                <c:ptCount val="6"/>
                <c:pt idx="0">
                  <c:v>Transports</c:v>
                </c:pt>
                <c:pt idx="1">
                  <c:v>Industries</c:v>
                </c:pt>
                <c:pt idx="2">
                  <c:v>Résidences et commerces</c:v>
                </c:pt>
                <c:pt idx="3">
                  <c:v>Agriculture</c:v>
                </c:pt>
                <c:pt idx="4">
                  <c:v>Déchets</c:v>
                </c:pt>
                <c:pt idx="5">
                  <c:v>Électricité</c:v>
                </c:pt>
              </c:strCache>
            </c:strRef>
          </c:cat>
          <c:val>
            <c:numRef>
              <c:f>Feuil1!$B$2:$B$7</c:f>
              <c:numCache>
                <c:formatCode>General</c:formatCode>
                <c:ptCount val="6"/>
                <c:pt idx="0">
                  <c:v>42.5</c:v>
                </c:pt>
                <c:pt idx="1">
                  <c:v>32.9</c:v>
                </c:pt>
                <c:pt idx="2">
                  <c:v>10.8</c:v>
                </c:pt>
                <c:pt idx="3">
                  <c:v>7.9</c:v>
                </c:pt>
                <c:pt idx="4">
                  <c:v>5.6</c:v>
                </c:pt>
                <c:pt idx="5">
                  <c:v>0.3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iagrams/_rels/data2.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iagrams/_rels/drawing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iagrams/_rels/drawing2.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47F2F1-39B0-4E04-9DB5-5063BF7F5FE9}" type="doc">
      <dgm:prSet loTypeId="urn:microsoft.com/office/officeart/2005/8/layout/radial5" loCatId="relationship" qsTypeId="urn:microsoft.com/office/officeart/2005/8/quickstyle/simple5" qsCatId="simple" csTypeId="urn:microsoft.com/office/officeart/2005/8/colors/accent0_2" csCatId="mainScheme" phldr="1"/>
      <dgm:spPr/>
      <dgm:t>
        <a:bodyPr/>
        <a:lstStyle/>
        <a:p>
          <a:endParaRPr lang="fr-CA"/>
        </a:p>
      </dgm:t>
    </dgm:pt>
    <dgm:pt modelId="{C7A419E8-DE1B-4A51-98BD-BE7826F4646C}">
      <dgm:prSet phldrT="[Texte]" phldr="1"/>
      <dgm:spPr/>
      <dgm:t>
        <a:bodyPr/>
        <a:lstStyle/>
        <a:p>
          <a:endParaRPr lang="fr-CA"/>
        </a:p>
      </dgm:t>
    </dgm:pt>
    <dgm:pt modelId="{3FF9B209-0394-44D6-9654-F64451DA5F40}" type="parTrans" cxnId="{E9B11C61-B9EC-42A2-BC47-B459F59019A6}">
      <dgm:prSet/>
      <dgm:spPr/>
      <dgm:t>
        <a:bodyPr/>
        <a:lstStyle/>
        <a:p>
          <a:endParaRPr lang="fr-CA"/>
        </a:p>
      </dgm:t>
    </dgm:pt>
    <dgm:pt modelId="{50B9B617-9D07-4A03-B774-8FF435D82848}" type="sibTrans" cxnId="{E9B11C61-B9EC-42A2-BC47-B459F59019A6}">
      <dgm:prSet/>
      <dgm:spPr/>
      <dgm:t>
        <a:bodyPr/>
        <a:lstStyle/>
        <a:p>
          <a:endParaRPr lang="fr-CA"/>
        </a:p>
      </dgm:t>
    </dgm:pt>
    <dgm:pt modelId="{BDFBFA52-14DE-405C-B1ED-7D4202EC78CF}">
      <dgm:prSet phldrT="[Texte]" phldr="1"/>
      <dgm:spPr>
        <a:blipFill rotWithShape="0">
          <a:blip xmlns:r="http://schemas.openxmlformats.org/officeDocument/2006/relationships" r:embed="rId1"/>
          <a:stretch>
            <a:fillRect/>
          </a:stretch>
        </a:blipFill>
      </dgm:spPr>
      <dgm:t>
        <a:bodyPr/>
        <a:lstStyle/>
        <a:p>
          <a:endParaRPr lang="fr-CA" dirty="0"/>
        </a:p>
      </dgm:t>
    </dgm:pt>
    <dgm:pt modelId="{9B65EA83-0F25-4196-89BA-08961751C5C6}" type="parTrans" cxnId="{344B3ED3-416A-4863-B652-302A57BC85C7}">
      <dgm:prSet/>
      <dgm:spPr/>
      <dgm:t>
        <a:bodyPr/>
        <a:lstStyle/>
        <a:p>
          <a:endParaRPr lang="fr-CA"/>
        </a:p>
      </dgm:t>
    </dgm:pt>
    <dgm:pt modelId="{F50F4870-66B3-499F-B4FF-4F1231A86B3E}" type="sibTrans" cxnId="{344B3ED3-416A-4863-B652-302A57BC85C7}">
      <dgm:prSet/>
      <dgm:spPr/>
      <dgm:t>
        <a:bodyPr/>
        <a:lstStyle/>
        <a:p>
          <a:endParaRPr lang="fr-CA"/>
        </a:p>
      </dgm:t>
    </dgm:pt>
    <dgm:pt modelId="{061DA488-C41B-48AD-BBAE-CCC2E2EEE82E}">
      <dgm:prSet phldrT="[Texte]" phldr="1"/>
      <dgm:spPr>
        <a:blipFill rotWithShape="0">
          <a:blip xmlns:r="http://schemas.openxmlformats.org/officeDocument/2006/relationships" r:embed="rId2"/>
          <a:stretch>
            <a:fillRect/>
          </a:stretch>
        </a:blipFill>
      </dgm:spPr>
      <dgm:t>
        <a:bodyPr/>
        <a:lstStyle/>
        <a:p>
          <a:endParaRPr lang="fr-CA"/>
        </a:p>
      </dgm:t>
    </dgm:pt>
    <dgm:pt modelId="{F4C88834-3682-4772-B066-DC9E06F06D0D}" type="parTrans" cxnId="{0DC29C4A-9C88-4A4F-9727-1CA89100850D}">
      <dgm:prSet/>
      <dgm:spPr/>
      <dgm:t>
        <a:bodyPr/>
        <a:lstStyle/>
        <a:p>
          <a:endParaRPr lang="fr-CA"/>
        </a:p>
      </dgm:t>
    </dgm:pt>
    <dgm:pt modelId="{DD9AA1FF-7864-4DAD-BA1F-3A06DD6F77C7}" type="sibTrans" cxnId="{0DC29C4A-9C88-4A4F-9727-1CA89100850D}">
      <dgm:prSet/>
      <dgm:spPr/>
      <dgm:t>
        <a:bodyPr/>
        <a:lstStyle/>
        <a:p>
          <a:endParaRPr lang="fr-CA"/>
        </a:p>
      </dgm:t>
    </dgm:pt>
    <dgm:pt modelId="{04E1F14C-A20A-49D4-A8CF-6675FC87FACA}">
      <dgm:prSet phldrT="[Texte]" phldr="1"/>
      <dgm:spPr>
        <a:blipFill rotWithShape="0">
          <a:blip xmlns:r="http://schemas.openxmlformats.org/officeDocument/2006/relationships" r:embed="rId3"/>
          <a:stretch>
            <a:fillRect/>
          </a:stretch>
        </a:blipFill>
      </dgm:spPr>
      <dgm:t>
        <a:bodyPr/>
        <a:lstStyle/>
        <a:p>
          <a:endParaRPr lang="fr-CA"/>
        </a:p>
      </dgm:t>
    </dgm:pt>
    <dgm:pt modelId="{65E2D7BA-9D9A-42D9-85E5-DBEB27E9A508}" type="parTrans" cxnId="{53732CC1-23BC-498B-B317-8063BD4F42E2}">
      <dgm:prSet/>
      <dgm:spPr/>
      <dgm:t>
        <a:bodyPr/>
        <a:lstStyle/>
        <a:p>
          <a:endParaRPr lang="fr-CA"/>
        </a:p>
      </dgm:t>
    </dgm:pt>
    <dgm:pt modelId="{F1A34C90-667F-46E9-A305-B5E4CE326C7F}" type="sibTrans" cxnId="{53732CC1-23BC-498B-B317-8063BD4F42E2}">
      <dgm:prSet/>
      <dgm:spPr/>
      <dgm:t>
        <a:bodyPr/>
        <a:lstStyle/>
        <a:p>
          <a:endParaRPr lang="fr-CA"/>
        </a:p>
      </dgm:t>
    </dgm:pt>
    <dgm:pt modelId="{9BEE6617-30B4-4B7D-93FD-0185F4EB8DBD}">
      <dgm:prSet phldrT="[Texte]" phldr="1"/>
      <dgm:spPr>
        <a:blipFill rotWithShape="0">
          <a:blip xmlns:r="http://schemas.openxmlformats.org/officeDocument/2006/relationships" r:embed="rId4"/>
          <a:stretch>
            <a:fillRect/>
          </a:stretch>
        </a:blipFill>
      </dgm:spPr>
      <dgm:t>
        <a:bodyPr/>
        <a:lstStyle/>
        <a:p>
          <a:endParaRPr lang="fr-CA"/>
        </a:p>
      </dgm:t>
    </dgm:pt>
    <dgm:pt modelId="{19177201-D895-4B6F-BF76-BBB2A0BD2978}" type="parTrans" cxnId="{72B36626-1402-4DD7-BF26-91EAC608D8EA}">
      <dgm:prSet/>
      <dgm:spPr/>
      <dgm:t>
        <a:bodyPr/>
        <a:lstStyle/>
        <a:p>
          <a:endParaRPr lang="fr-CA"/>
        </a:p>
      </dgm:t>
    </dgm:pt>
    <dgm:pt modelId="{3BE6E739-CFEB-4D3E-A245-7D9950EBEB22}" type="sibTrans" cxnId="{72B36626-1402-4DD7-BF26-91EAC608D8EA}">
      <dgm:prSet/>
      <dgm:spPr/>
      <dgm:t>
        <a:bodyPr/>
        <a:lstStyle/>
        <a:p>
          <a:endParaRPr lang="fr-CA"/>
        </a:p>
      </dgm:t>
    </dgm:pt>
    <dgm:pt modelId="{C91F43B8-45CE-46A4-9A4F-0689DAEED45F}" type="pres">
      <dgm:prSet presAssocID="{2A47F2F1-39B0-4E04-9DB5-5063BF7F5FE9}" presName="Name0" presStyleCnt="0">
        <dgm:presLayoutVars>
          <dgm:chMax val="1"/>
          <dgm:dir/>
          <dgm:animLvl val="ctr"/>
          <dgm:resizeHandles val="exact"/>
        </dgm:presLayoutVars>
      </dgm:prSet>
      <dgm:spPr/>
      <dgm:t>
        <a:bodyPr/>
        <a:lstStyle/>
        <a:p>
          <a:endParaRPr lang="fr-CA"/>
        </a:p>
      </dgm:t>
    </dgm:pt>
    <dgm:pt modelId="{58AA3D0A-C244-45ED-9CF9-7479759D537F}" type="pres">
      <dgm:prSet presAssocID="{C7A419E8-DE1B-4A51-98BD-BE7826F4646C}" presName="centerShape" presStyleLbl="node0" presStyleIdx="0" presStyleCnt="1"/>
      <dgm:spPr/>
      <dgm:t>
        <a:bodyPr/>
        <a:lstStyle/>
        <a:p>
          <a:endParaRPr lang="fr-CA"/>
        </a:p>
      </dgm:t>
    </dgm:pt>
    <dgm:pt modelId="{7E03B784-6544-4A0A-B678-4484379DDC4C}" type="pres">
      <dgm:prSet presAssocID="{9B65EA83-0F25-4196-89BA-08961751C5C6}" presName="parTrans" presStyleLbl="sibTrans2D1" presStyleIdx="0" presStyleCnt="4"/>
      <dgm:spPr/>
      <dgm:t>
        <a:bodyPr/>
        <a:lstStyle/>
        <a:p>
          <a:endParaRPr lang="fr-CA"/>
        </a:p>
      </dgm:t>
    </dgm:pt>
    <dgm:pt modelId="{B53DA322-D30B-4096-B5B0-281846BAD779}" type="pres">
      <dgm:prSet presAssocID="{9B65EA83-0F25-4196-89BA-08961751C5C6}" presName="connectorText" presStyleLbl="sibTrans2D1" presStyleIdx="0" presStyleCnt="4"/>
      <dgm:spPr/>
      <dgm:t>
        <a:bodyPr/>
        <a:lstStyle/>
        <a:p>
          <a:endParaRPr lang="fr-CA"/>
        </a:p>
      </dgm:t>
    </dgm:pt>
    <dgm:pt modelId="{25E36F07-9B65-4381-901E-B08E556E9D1E}" type="pres">
      <dgm:prSet presAssocID="{BDFBFA52-14DE-405C-B1ED-7D4202EC78CF}" presName="node" presStyleLbl="node1" presStyleIdx="0" presStyleCnt="4">
        <dgm:presLayoutVars>
          <dgm:bulletEnabled val="1"/>
        </dgm:presLayoutVars>
      </dgm:prSet>
      <dgm:spPr/>
      <dgm:t>
        <a:bodyPr/>
        <a:lstStyle/>
        <a:p>
          <a:endParaRPr lang="fr-CA"/>
        </a:p>
      </dgm:t>
    </dgm:pt>
    <dgm:pt modelId="{28022BB9-2947-414F-802E-2C0D97C753F1}" type="pres">
      <dgm:prSet presAssocID="{F4C88834-3682-4772-B066-DC9E06F06D0D}" presName="parTrans" presStyleLbl="sibTrans2D1" presStyleIdx="1" presStyleCnt="4"/>
      <dgm:spPr/>
      <dgm:t>
        <a:bodyPr/>
        <a:lstStyle/>
        <a:p>
          <a:endParaRPr lang="fr-CA"/>
        </a:p>
      </dgm:t>
    </dgm:pt>
    <dgm:pt modelId="{A494702D-6516-4833-97B8-679E519F5FF8}" type="pres">
      <dgm:prSet presAssocID="{F4C88834-3682-4772-B066-DC9E06F06D0D}" presName="connectorText" presStyleLbl="sibTrans2D1" presStyleIdx="1" presStyleCnt="4"/>
      <dgm:spPr/>
      <dgm:t>
        <a:bodyPr/>
        <a:lstStyle/>
        <a:p>
          <a:endParaRPr lang="fr-CA"/>
        </a:p>
      </dgm:t>
    </dgm:pt>
    <dgm:pt modelId="{2A85BDFF-3DA0-407A-B8E0-371E5C6F8684}" type="pres">
      <dgm:prSet presAssocID="{061DA488-C41B-48AD-BBAE-CCC2E2EEE82E}" presName="node" presStyleLbl="node1" presStyleIdx="1" presStyleCnt="4">
        <dgm:presLayoutVars>
          <dgm:bulletEnabled val="1"/>
        </dgm:presLayoutVars>
      </dgm:prSet>
      <dgm:spPr/>
      <dgm:t>
        <a:bodyPr/>
        <a:lstStyle/>
        <a:p>
          <a:endParaRPr lang="fr-CA"/>
        </a:p>
      </dgm:t>
    </dgm:pt>
    <dgm:pt modelId="{64528ECF-48D5-4E54-A9D2-0B53238CA175}" type="pres">
      <dgm:prSet presAssocID="{65E2D7BA-9D9A-42D9-85E5-DBEB27E9A508}" presName="parTrans" presStyleLbl="sibTrans2D1" presStyleIdx="2" presStyleCnt="4"/>
      <dgm:spPr/>
      <dgm:t>
        <a:bodyPr/>
        <a:lstStyle/>
        <a:p>
          <a:endParaRPr lang="fr-CA"/>
        </a:p>
      </dgm:t>
    </dgm:pt>
    <dgm:pt modelId="{AEBBC58C-B580-40FC-AA7E-D6B75973D31D}" type="pres">
      <dgm:prSet presAssocID="{65E2D7BA-9D9A-42D9-85E5-DBEB27E9A508}" presName="connectorText" presStyleLbl="sibTrans2D1" presStyleIdx="2" presStyleCnt="4"/>
      <dgm:spPr/>
      <dgm:t>
        <a:bodyPr/>
        <a:lstStyle/>
        <a:p>
          <a:endParaRPr lang="fr-CA"/>
        </a:p>
      </dgm:t>
    </dgm:pt>
    <dgm:pt modelId="{B130FC17-263B-40FD-A54E-9FF0FD6BC325}" type="pres">
      <dgm:prSet presAssocID="{04E1F14C-A20A-49D4-A8CF-6675FC87FACA}" presName="node" presStyleLbl="node1" presStyleIdx="2" presStyleCnt="4">
        <dgm:presLayoutVars>
          <dgm:bulletEnabled val="1"/>
        </dgm:presLayoutVars>
      </dgm:prSet>
      <dgm:spPr/>
      <dgm:t>
        <a:bodyPr/>
        <a:lstStyle/>
        <a:p>
          <a:endParaRPr lang="fr-CA"/>
        </a:p>
      </dgm:t>
    </dgm:pt>
    <dgm:pt modelId="{1B31AFDD-F028-4E81-AA6B-C488DCA6BA9C}" type="pres">
      <dgm:prSet presAssocID="{19177201-D895-4B6F-BF76-BBB2A0BD2978}" presName="parTrans" presStyleLbl="sibTrans2D1" presStyleIdx="3" presStyleCnt="4"/>
      <dgm:spPr/>
      <dgm:t>
        <a:bodyPr/>
        <a:lstStyle/>
        <a:p>
          <a:endParaRPr lang="fr-CA"/>
        </a:p>
      </dgm:t>
    </dgm:pt>
    <dgm:pt modelId="{4E62CE8D-FB42-48E3-9A61-5F121CB61903}" type="pres">
      <dgm:prSet presAssocID="{19177201-D895-4B6F-BF76-BBB2A0BD2978}" presName="connectorText" presStyleLbl="sibTrans2D1" presStyleIdx="3" presStyleCnt="4"/>
      <dgm:spPr/>
      <dgm:t>
        <a:bodyPr/>
        <a:lstStyle/>
        <a:p>
          <a:endParaRPr lang="fr-CA"/>
        </a:p>
      </dgm:t>
    </dgm:pt>
    <dgm:pt modelId="{C2966830-281F-4F85-B857-64AB72FC0596}" type="pres">
      <dgm:prSet presAssocID="{9BEE6617-30B4-4B7D-93FD-0185F4EB8DBD}" presName="node" presStyleLbl="node1" presStyleIdx="3" presStyleCnt="4">
        <dgm:presLayoutVars>
          <dgm:bulletEnabled val="1"/>
        </dgm:presLayoutVars>
      </dgm:prSet>
      <dgm:spPr/>
      <dgm:t>
        <a:bodyPr/>
        <a:lstStyle/>
        <a:p>
          <a:endParaRPr lang="fr-CA"/>
        </a:p>
      </dgm:t>
    </dgm:pt>
  </dgm:ptLst>
  <dgm:cxnLst>
    <dgm:cxn modelId="{4A6FC36C-6CB7-41ED-B496-8F8F6327DA41}" type="presOf" srcId="{9B65EA83-0F25-4196-89BA-08961751C5C6}" destId="{B53DA322-D30B-4096-B5B0-281846BAD779}" srcOrd="1" destOrd="0" presId="urn:microsoft.com/office/officeart/2005/8/layout/radial5"/>
    <dgm:cxn modelId="{E9B11C61-B9EC-42A2-BC47-B459F59019A6}" srcId="{2A47F2F1-39B0-4E04-9DB5-5063BF7F5FE9}" destId="{C7A419E8-DE1B-4A51-98BD-BE7826F4646C}" srcOrd="0" destOrd="0" parTransId="{3FF9B209-0394-44D6-9654-F64451DA5F40}" sibTransId="{50B9B617-9D07-4A03-B774-8FF435D82848}"/>
    <dgm:cxn modelId="{0DC29C4A-9C88-4A4F-9727-1CA89100850D}" srcId="{C7A419E8-DE1B-4A51-98BD-BE7826F4646C}" destId="{061DA488-C41B-48AD-BBAE-CCC2E2EEE82E}" srcOrd="1" destOrd="0" parTransId="{F4C88834-3682-4772-B066-DC9E06F06D0D}" sibTransId="{DD9AA1FF-7864-4DAD-BA1F-3A06DD6F77C7}"/>
    <dgm:cxn modelId="{D17DD6BA-6324-443E-8AFD-39421EE15753}" type="presOf" srcId="{04E1F14C-A20A-49D4-A8CF-6675FC87FACA}" destId="{B130FC17-263B-40FD-A54E-9FF0FD6BC325}" srcOrd="0" destOrd="0" presId="urn:microsoft.com/office/officeart/2005/8/layout/radial5"/>
    <dgm:cxn modelId="{635206E2-F7A3-4689-9825-A47E692B2256}" type="presOf" srcId="{19177201-D895-4B6F-BF76-BBB2A0BD2978}" destId="{4E62CE8D-FB42-48E3-9A61-5F121CB61903}" srcOrd="1" destOrd="0" presId="urn:microsoft.com/office/officeart/2005/8/layout/radial5"/>
    <dgm:cxn modelId="{344B3ED3-416A-4863-B652-302A57BC85C7}" srcId="{C7A419E8-DE1B-4A51-98BD-BE7826F4646C}" destId="{BDFBFA52-14DE-405C-B1ED-7D4202EC78CF}" srcOrd="0" destOrd="0" parTransId="{9B65EA83-0F25-4196-89BA-08961751C5C6}" sibTransId="{F50F4870-66B3-499F-B4FF-4F1231A86B3E}"/>
    <dgm:cxn modelId="{5924DCCF-EA16-4A51-A2B7-27E0C912555A}" type="presOf" srcId="{65E2D7BA-9D9A-42D9-85E5-DBEB27E9A508}" destId="{AEBBC58C-B580-40FC-AA7E-D6B75973D31D}" srcOrd="1" destOrd="0" presId="urn:microsoft.com/office/officeart/2005/8/layout/radial5"/>
    <dgm:cxn modelId="{D26499E3-565E-415C-880F-F9ED6B9705E8}" type="presOf" srcId="{2A47F2F1-39B0-4E04-9DB5-5063BF7F5FE9}" destId="{C91F43B8-45CE-46A4-9A4F-0689DAEED45F}" srcOrd="0" destOrd="0" presId="urn:microsoft.com/office/officeart/2005/8/layout/radial5"/>
    <dgm:cxn modelId="{8F646BF4-DD54-4197-9AD0-F8070EEC524F}" type="presOf" srcId="{C7A419E8-DE1B-4A51-98BD-BE7826F4646C}" destId="{58AA3D0A-C244-45ED-9CF9-7479759D537F}" srcOrd="0" destOrd="0" presId="urn:microsoft.com/office/officeart/2005/8/layout/radial5"/>
    <dgm:cxn modelId="{D32450B0-5E36-42B5-9F9C-3243E75745F5}" type="presOf" srcId="{F4C88834-3682-4772-B066-DC9E06F06D0D}" destId="{28022BB9-2947-414F-802E-2C0D97C753F1}" srcOrd="0" destOrd="0" presId="urn:microsoft.com/office/officeart/2005/8/layout/radial5"/>
    <dgm:cxn modelId="{B4C8E026-C9A4-4F92-8A28-5078BE0F345E}" type="presOf" srcId="{F4C88834-3682-4772-B066-DC9E06F06D0D}" destId="{A494702D-6516-4833-97B8-679E519F5FF8}" srcOrd="1" destOrd="0" presId="urn:microsoft.com/office/officeart/2005/8/layout/radial5"/>
    <dgm:cxn modelId="{72B36626-1402-4DD7-BF26-91EAC608D8EA}" srcId="{C7A419E8-DE1B-4A51-98BD-BE7826F4646C}" destId="{9BEE6617-30B4-4B7D-93FD-0185F4EB8DBD}" srcOrd="3" destOrd="0" parTransId="{19177201-D895-4B6F-BF76-BBB2A0BD2978}" sibTransId="{3BE6E739-CFEB-4D3E-A245-7D9950EBEB22}"/>
    <dgm:cxn modelId="{6A8FD0F8-CB67-4432-B9C2-74FA70243366}" type="presOf" srcId="{061DA488-C41B-48AD-BBAE-CCC2E2EEE82E}" destId="{2A85BDFF-3DA0-407A-B8E0-371E5C6F8684}" srcOrd="0" destOrd="0" presId="urn:microsoft.com/office/officeart/2005/8/layout/radial5"/>
    <dgm:cxn modelId="{89816BB3-1AD5-4DC6-9B4E-17F0EC05FB93}" type="presOf" srcId="{19177201-D895-4B6F-BF76-BBB2A0BD2978}" destId="{1B31AFDD-F028-4E81-AA6B-C488DCA6BA9C}" srcOrd="0" destOrd="0" presId="urn:microsoft.com/office/officeart/2005/8/layout/radial5"/>
    <dgm:cxn modelId="{53732CC1-23BC-498B-B317-8063BD4F42E2}" srcId="{C7A419E8-DE1B-4A51-98BD-BE7826F4646C}" destId="{04E1F14C-A20A-49D4-A8CF-6675FC87FACA}" srcOrd="2" destOrd="0" parTransId="{65E2D7BA-9D9A-42D9-85E5-DBEB27E9A508}" sibTransId="{F1A34C90-667F-46E9-A305-B5E4CE326C7F}"/>
    <dgm:cxn modelId="{9678D30C-63E4-43FD-A45F-D9B272606A39}" type="presOf" srcId="{BDFBFA52-14DE-405C-B1ED-7D4202EC78CF}" destId="{25E36F07-9B65-4381-901E-B08E556E9D1E}" srcOrd="0" destOrd="0" presId="urn:microsoft.com/office/officeart/2005/8/layout/radial5"/>
    <dgm:cxn modelId="{10993BBE-1591-439E-8844-E66B302B4C2D}" type="presOf" srcId="{9BEE6617-30B4-4B7D-93FD-0185F4EB8DBD}" destId="{C2966830-281F-4F85-B857-64AB72FC0596}" srcOrd="0" destOrd="0" presId="urn:microsoft.com/office/officeart/2005/8/layout/radial5"/>
    <dgm:cxn modelId="{AD6BE5D0-16C2-47E0-BB5F-26FCEB3EFB45}" type="presOf" srcId="{9B65EA83-0F25-4196-89BA-08961751C5C6}" destId="{7E03B784-6544-4A0A-B678-4484379DDC4C}" srcOrd="0" destOrd="0" presId="urn:microsoft.com/office/officeart/2005/8/layout/radial5"/>
    <dgm:cxn modelId="{C8552CBA-E95C-4893-93DF-BF735C860434}" type="presOf" srcId="{65E2D7BA-9D9A-42D9-85E5-DBEB27E9A508}" destId="{64528ECF-48D5-4E54-A9D2-0B53238CA175}" srcOrd="0" destOrd="0" presId="urn:microsoft.com/office/officeart/2005/8/layout/radial5"/>
    <dgm:cxn modelId="{B44D1222-EC8F-469E-86DE-8A5CB95302D8}" type="presParOf" srcId="{C91F43B8-45CE-46A4-9A4F-0689DAEED45F}" destId="{58AA3D0A-C244-45ED-9CF9-7479759D537F}" srcOrd="0" destOrd="0" presId="urn:microsoft.com/office/officeart/2005/8/layout/radial5"/>
    <dgm:cxn modelId="{472030BF-65DD-427F-A21C-5665BE1B8203}" type="presParOf" srcId="{C91F43B8-45CE-46A4-9A4F-0689DAEED45F}" destId="{7E03B784-6544-4A0A-B678-4484379DDC4C}" srcOrd="1" destOrd="0" presId="urn:microsoft.com/office/officeart/2005/8/layout/radial5"/>
    <dgm:cxn modelId="{601893F2-1475-4D6B-AEAD-EC294AD7BE8E}" type="presParOf" srcId="{7E03B784-6544-4A0A-B678-4484379DDC4C}" destId="{B53DA322-D30B-4096-B5B0-281846BAD779}" srcOrd="0" destOrd="0" presId="urn:microsoft.com/office/officeart/2005/8/layout/radial5"/>
    <dgm:cxn modelId="{82BB51DC-7310-434E-BE17-96F4C2172845}" type="presParOf" srcId="{C91F43B8-45CE-46A4-9A4F-0689DAEED45F}" destId="{25E36F07-9B65-4381-901E-B08E556E9D1E}" srcOrd="2" destOrd="0" presId="urn:microsoft.com/office/officeart/2005/8/layout/radial5"/>
    <dgm:cxn modelId="{EAE2FE09-B2F7-4D93-B537-A252FCF58302}" type="presParOf" srcId="{C91F43B8-45CE-46A4-9A4F-0689DAEED45F}" destId="{28022BB9-2947-414F-802E-2C0D97C753F1}" srcOrd="3" destOrd="0" presId="urn:microsoft.com/office/officeart/2005/8/layout/radial5"/>
    <dgm:cxn modelId="{51591A45-B118-4059-87A7-A7F52C1CC912}" type="presParOf" srcId="{28022BB9-2947-414F-802E-2C0D97C753F1}" destId="{A494702D-6516-4833-97B8-679E519F5FF8}" srcOrd="0" destOrd="0" presId="urn:microsoft.com/office/officeart/2005/8/layout/radial5"/>
    <dgm:cxn modelId="{50000971-F2FA-4529-9E07-2CA6E5E688E2}" type="presParOf" srcId="{C91F43B8-45CE-46A4-9A4F-0689DAEED45F}" destId="{2A85BDFF-3DA0-407A-B8E0-371E5C6F8684}" srcOrd="4" destOrd="0" presId="urn:microsoft.com/office/officeart/2005/8/layout/radial5"/>
    <dgm:cxn modelId="{94A83E8C-49F9-459F-86C9-1F0286FA5F82}" type="presParOf" srcId="{C91F43B8-45CE-46A4-9A4F-0689DAEED45F}" destId="{64528ECF-48D5-4E54-A9D2-0B53238CA175}" srcOrd="5" destOrd="0" presId="urn:microsoft.com/office/officeart/2005/8/layout/radial5"/>
    <dgm:cxn modelId="{6D445AD5-1F91-4547-AF24-5E3A3AD1DC26}" type="presParOf" srcId="{64528ECF-48D5-4E54-A9D2-0B53238CA175}" destId="{AEBBC58C-B580-40FC-AA7E-D6B75973D31D}" srcOrd="0" destOrd="0" presId="urn:microsoft.com/office/officeart/2005/8/layout/radial5"/>
    <dgm:cxn modelId="{BA016CA0-6D6C-4D86-AB60-D2CE9BA7A6AF}" type="presParOf" srcId="{C91F43B8-45CE-46A4-9A4F-0689DAEED45F}" destId="{B130FC17-263B-40FD-A54E-9FF0FD6BC325}" srcOrd="6" destOrd="0" presId="urn:microsoft.com/office/officeart/2005/8/layout/radial5"/>
    <dgm:cxn modelId="{219CB58C-4803-4097-8E7A-A3D4B29960E3}" type="presParOf" srcId="{C91F43B8-45CE-46A4-9A4F-0689DAEED45F}" destId="{1B31AFDD-F028-4E81-AA6B-C488DCA6BA9C}" srcOrd="7" destOrd="0" presId="urn:microsoft.com/office/officeart/2005/8/layout/radial5"/>
    <dgm:cxn modelId="{B3FA52A9-1F0C-4783-8925-35CAD7FB2AD2}" type="presParOf" srcId="{1B31AFDD-F028-4E81-AA6B-C488DCA6BA9C}" destId="{4E62CE8D-FB42-48E3-9A61-5F121CB61903}" srcOrd="0" destOrd="0" presId="urn:microsoft.com/office/officeart/2005/8/layout/radial5"/>
    <dgm:cxn modelId="{9DFFA62C-46B2-4288-9C06-291B6578D09F}" type="presParOf" srcId="{C91F43B8-45CE-46A4-9A4F-0689DAEED45F}" destId="{C2966830-281F-4F85-B857-64AB72FC0596}" srcOrd="8" destOrd="0" presId="urn:microsoft.com/office/officeart/2005/8/layout/radial5"/>
  </dgm:cxnLst>
  <dgm:bg/>
  <dgm:whole/>
  <dgm:extLst>
    <a:ext uri="http://schemas.microsoft.com/office/drawing/2008/diagram">
      <dsp:dataModelExt xmlns:dsp="http://schemas.microsoft.com/office/drawing/2008/diagram" relId="rId3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47F2F1-39B0-4E04-9DB5-5063BF7F5FE9}" type="doc">
      <dgm:prSet loTypeId="urn:microsoft.com/office/officeart/2005/8/layout/radial5" loCatId="relationship" qsTypeId="urn:microsoft.com/office/officeart/2005/8/quickstyle/simple5" qsCatId="simple" csTypeId="urn:microsoft.com/office/officeart/2005/8/colors/accent0_2" csCatId="mainScheme" phldr="1"/>
      <dgm:spPr/>
      <dgm:t>
        <a:bodyPr/>
        <a:lstStyle/>
        <a:p>
          <a:endParaRPr lang="fr-CA"/>
        </a:p>
      </dgm:t>
    </dgm:pt>
    <dgm:pt modelId="{C7A419E8-DE1B-4A51-98BD-BE7826F4646C}">
      <dgm:prSet phldrT="[Texte]" phldr="1"/>
      <dgm:spPr/>
      <dgm:t>
        <a:bodyPr/>
        <a:lstStyle/>
        <a:p>
          <a:endParaRPr lang="fr-CA"/>
        </a:p>
      </dgm:t>
    </dgm:pt>
    <dgm:pt modelId="{3FF9B209-0394-44D6-9654-F64451DA5F40}" type="parTrans" cxnId="{E9B11C61-B9EC-42A2-BC47-B459F59019A6}">
      <dgm:prSet/>
      <dgm:spPr/>
      <dgm:t>
        <a:bodyPr/>
        <a:lstStyle/>
        <a:p>
          <a:endParaRPr lang="fr-CA"/>
        </a:p>
      </dgm:t>
    </dgm:pt>
    <dgm:pt modelId="{50B9B617-9D07-4A03-B774-8FF435D82848}" type="sibTrans" cxnId="{E9B11C61-B9EC-42A2-BC47-B459F59019A6}">
      <dgm:prSet/>
      <dgm:spPr/>
      <dgm:t>
        <a:bodyPr/>
        <a:lstStyle/>
        <a:p>
          <a:endParaRPr lang="fr-CA"/>
        </a:p>
      </dgm:t>
    </dgm:pt>
    <dgm:pt modelId="{BDFBFA52-14DE-405C-B1ED-7D4202EC78CF}">
      <dgm:prSet phldrT="[Texte]" phldr="1"/>
      <dgm:spPr>
        <a:blipFill rotWithShape="0">
          <a:blip xmlns:r="http://schemas.openxmlformats.org/officeDocument/2006/relationships" r:embed="rId1"/>
          <a:stretch>
            <a:fillRect/>
          </a:stretch>
        </a:blipFill>
      </dgm:spPr>
      <dgm:t>
        <a:bodyPr/>
        <a:lstStyle/>
        <a:p>
          <a:endParaRPr lang="fr-CA" dirty="0"/>
        </a:p>
      </dgm:t>
    </dgm:pt>
    <dgm:pt modelId="{9B65EA83-0F25-4196-89BA-08961751C5C6}" type="parTrans" cxnId="{344B3ED3-416A-4863-B652-302A57BC85C7}">
      <dgm:prSet/>
      <dgm:spPr/>
      <dgm:t>
        <a:bodyPr/>
        <a:lstStyle/>
        <a:p>
          <a:endParaRPr lang="fr-CA"/>
        </a:p>
      </dgm:t>
    </dgm:pt>
    <dgm:pt modelId="{F50F4870-66B3-499F-B4FF-4F1231A86B3E}" type="sibTrans" cxnId="{344B3ED3-416A-4863-B652-302A57BC85C7}">
      <dgm:prSet/>
      <dgm:spPr/>
      <dgm:t>
        <a:bodyPr/>
        <a:lstStyle/>
        <a:p>
          <a:endParaRPr lang="fr-CA"/>
        </a:p>
      </dgm:t>
    </dgm:pt>
    <dgm:pt modelId="{061DA488-C41B-48AD-BBAE-CCC2E2EEE82E}">
      <dgm:prSet phldrT="[Texte]" phldr="1"/>
      <dgm:spPr>
        <a:blipFill rotWithShape="0">
          <a:blip xmlns:r="http://schemas.openxmlformats.org/officeDocument/2006/relationships" r:embed="rId2"/>
          <a:stretch>
            <a:fillRect/>
          </a:stretch>
        </a:blipFill>
      </dgm:spPr>
      <dgm:t>
        <a:bodyPr/>
        <a:lstStyle/>
        <a:p>
          <a:endParaRPr lang="fr-CA"/>
        </a:p>
      </dgm:t>
    </dgm:pt>
    <dgm:pt modelId="{F4C88834-3682-4772-B066-DC9E06F06D0D}" type="parTrans" cxnId="{0DC29C4A-9C88-4A4F-9727-1CA89100850D}">
      <dgm:prSet/>
      <dgm:spPr/>
      <dgm:t>
        <a:bodyPr/>
        <a:lstStyle/>
        <a:p>
          <a:endParaRPr lang="fr-CA"/>
        </a:p>
      </dgm:t>
    </dgm:pt>
    <dgm:pt modelId="{DD9AA1FF-7864-4DAD-BA1F-3A06DD6F77C7}" type="sibTrans" cxnId="{0DC29C4A-9C88-4A4F-9727-1CA89100850D}">
      <dgm:prSet/>
      <dgm:spPr/>
      <dgm:t>
        <a:bodyPr/>
        <a:lstStyle/>
        <a:p>
          <a:endParaRPr lang="fr-CA"/>
        </a:p>
      </dgm:t>
    </dgm:pt>
    <dgm:pt modelId="{04E1F14C-A20A-49D4-A8CF-6675FC87FACA}">
      <dgm:prSet phldrT="[Texte]" phldr="1"/>
      <dgm:spPr>
        <a:blipFill rotWithShape="0">
          <a:blip xmlns:r="http://schemas.openxmlformats.org/officeDocument/2006/relationships" r:embed="rId3"/>
          <a:stretch>
            <a:fillRect/>
          </a:stretch>
        </a:blipFill>
      </dgm:spPr>
      <dgm:t>
        <a:bodyPr/>
        <a:lstStyle/>
        <a:p>
          <a:endParaRPr lang="fr-CA"/>
        </a:p>
      </dgm:t>
    </dgm:pt>
    <dgm:pt modelId="{65E2D7BA-9D9A-42D9-85E5-DBEB27E9A508}" type="parTrans" cxnId="{53732CC1-23BC-498B-B317-8063BD4F42E2}">
      <dgm:prSet/>
      <dgm:spPr/>
      <dgm:t>
        <a:bodyPr/>
        <a:lstStyle/>
        <a:p>
          <a:endParaRPr lang="fr-CA"/>
        </a:p>
      </dgm:t>
    </dgm:pt>
    <dgm:pt modelId="{F1A34C90-667F-46E9-A305-B5E4CE326C7F}" type="sibTrans" cxnId="{53732CC1-23BC-498B-B317-8063BD4F42E2}">
      <dgm:prSet/>
      <dgm:spPr/>
      <dgm:t>
        <a:bodyPr/>
        <a:lstStyle/>
        <a:p>
          <a:endParaRPr lang="fr-CA"/>
        </a:p>
      </dgm:t>
    </dgm:pt>
    <dgm:pt modelId="{9BEE6617-30B4-4B7D-93FD-0185F4EB8DBD}">
      <dgm:prSet phldrT="[Texte]" phldr="1"/>
      <dgm:spPr>
        <a:blipFill rotWithShape="0">
          <a:blip xmlns:r="http://schemas.openxmlformats.org/officeDocument/2006/relationships" r:embed="rId4"/>
          <a:stretch>
            <a:fillRect/>
          </a:stretch>
        </a:blipFill>
      </dgm:spPr>
      <dgm:t>
        <a:bodyPr/>
        <a:lstStyle/>
        <a:p>
          <a:endParaRPr lang="fr-CA"/>
        </a:p>
      </dgm:t>
    </dgm:pt>
    <dgm:pt modelId="{19177201-D895-4B6F-BF76-BBB2A0BD2978}" type="parTrans" cxnId="{72B36626-1402-4DD7-BF26-91EAC608D8EA}">
      <dgm:prSet/>
      <dgm:spPr/>
      <dgm:t>
        <a:bodyPr/>
        <a:lstStyle/>
        <a:p>
          <a:endParaRPr lang="fr-CA"/>
        </a:p>
      </dgm:t>
    </dgm:pt>
    <dgm:pt modelId="{3BE6E739-CFEB-4D3E-A245-7D9950EBEB22}" type="sibTrans" cxnId="{72B36626-1402-4DD7-BF26-91EAC608D8EA}">
      <dgm:prSet/>
      <dgm:spPr/>
      <dgm:t>
        <a:bodyPr/>
        <a:lstStyle/>
        <a:p>
          <a:endParaRPr lang="fr-CA"/>
        </a:p>
      </dgm:t>
    </dgm:pt>
    <dgm:pt modelId="{C91F43B8-45CE-46A4-9A4F-0689DAEED45F}" type="pres">
      <dgm:prSet presAssocID="{2A47F2F1-39B0-4E04-9DB5-5063BF7F5FE9}" presName="Name0" presStyleCnt="0">
        <dgm:presLayoutVars>
          <dgm:chMax val="1"/>
          <dgm:dir/>
          <dgm:animLvl val="ctr"/>
          <dgm:resizeHandles val="exact"/>
        </dgm:presLayoutVars>
      </dgm:prSet>
      <dgm:spPr/>
      <dgm:t>
        <a:bodyPr/>
        <a:lstStyle/>
        <a:p>
          <a:endParaRPr lang="fr-CA"/>
        </a:p>
      </dgm:t>
    </dgm:pt>
    <dgm:pt modelId="{58AA3D0A-C244-45ED-9CF9-7479759D537F}" type="pres">
      <dgm:prSet presAssocID="{C7A419E8-DE1B-4A51-98BD-BE7826F4646C}" presName="centerShape" presStyleLbl="node0" presStyleIdx="0" presStyleCnt="1"/>
      <dgm:spPr/>
      <dgm:t>
        <a:bodyPr/>
        <a:lstStyle/>
        <a:p>
          <a:endParaRPr lang="fr-CA"/>
        </a:p>
      </dgm:t>
    </dgm:pt>
    <dgm:pt modelId="{7E03B784-6544-4A0A-B678-4484379DDC4C}" type="pres">
      <dgm:prSet presAssocID="{9B65EA83-0F25-4196-89BA-08961751C5C6}" presName="parTrans" presStyleLbl="sibTrans2D1" presStyleIdx="0" presStyleCnt="4"/>
      <dgm:spPr/>
      <dgm:t>
        <a:bodyPr/>
        <a:lstStyle/>
        <a:p>
          <a:endParaRPr lang="fr-CA"/>
        </a:p>
      </dgm:t>
    </dgm:pt>
    <dgm:pt modelId="{B53DA322-D30B-4096-B5B0-281846BAD779}" type="pres">
      <dgm:prSet presAssocID="{9B65EA83-0F25-4196-89BA-08961751C5C6}" presName="connectorText" presStyleLbl="sibTrans2D1" presStyleIdx="0" presStyleCnt="4"/>
      <dgm:spPr/>
      <dgm:t>
        <a:bodyPr/>
        <a:lstStyle/>
        <a:p>
          <a:endParaRPr lang="fr-CA"/>
        </a:p>
      </dgm:t>
    </dgm:pt>
    <dgm:pt modelId="{25E36F07-9B65-4381-901E-B08E556E9D1E}" type="pres">
      <dgm:prSet presAssocID="{BDFBFA52-14DE-405C-B1ED-7D4202EC78CF}" presName="node" presStyleLbl="node1" presStyleIdx="0" presStyleCnt="4">
        <dgm:presLayoutVars>
          <dgm:bulletEnabled val="1"/>
        </dgm:presLayoutVars>
      </dgm:prSet>
      <dgm:spPr/>
      <dgm:t>
        <a:bodyPr/>
        <a:lstStyle/>
        <a:p>
          <a:endParaRPr lang="fr-CA"/>
        </a:p>
      </dgm:t>
    </dgm:pt>
    <dgm:pt modelId="{28022BB9-2947-414F-802E-2C0D97C753F1}" type="pres">
      <dgm:prSet presAssocID="{F4C88834-3682-4772-B066-DC9E06F06D0D}" presName="parTrans" presStyleLbl="sibTrans2D1" presStyleIdx="1" presStyleCnt="4"/>
      <dgm:spPr/>
      <dgm:t>
        <a:bodyPr/>
        <a:lstStyle/>
        <a:p>
          <a:endParaRPr lang="fr-CA"/>
        </a:p>
      </dgm:t>
    </dgm:pt>
    <dgm:pt modelId="{A494702D-6516-4833-97B8-679E519F5FF8}" type="pres">
      <dgm:prSet presAssocID="{F4C88834-3682-4772-B066-DC9E06F06D0D}" presName="connectorText" presStyleLbl="sibTrans2D1" presStyleIdx="1" presStyleCnt="4"/>
      <dgm:spPr/>
      <dgm:t>
        <a:bodyPr/>
        <a:lstStyle/>
        <a:p>
          <a:endParaRPr lang="fr-CA"/>
        </a:p>
      </dgm:t>
    </dgm:pt>
    <dgm:pt modelId="{2A85BDFF-3DA0-407A-B8E0-371E5C6F8684}" type="pres">
      <dgm:prSet presAssocID="{061DA488-C41B-48AD-BBAE-CCC2E2EEE82E}" presName="node" presStyleLbl="node1" presStyleIdx="1" presStyleCnt="4">
        <dgm:presLayoutVars>
          <dgm:bulletEnabled val="1"/>
        </dgm:presLayoutVars>
      </dgm:prSet>
      <dgm:spPr/>
      <dgm:t>
        <a:bodyPr/>
        <a:lstStyle/>
        <a:p>
          <a:endParaRPr lang="fr-CA"/>
        </a:p>
      </dgm:t>
    </dgm:pt>
    <dgm:pt modelId="{64528ECF-48D5-4E54-A9D2-0B53238CA175}" type="pres">
      <dgm:prSet presAssocID="{65E2D7BA-9D9A-42D9-85E5-DBEB27E9A508}" presName="parTrans" presStyleLbl="sibTrans2D1" presStyleIdx="2" presStyleCnt="4"/>
      <dgm:spPr/>
      <dgm:t>
        <a:bodyPr/>
        <a:lstStyle/>
        <a:p>
          <a:endParaRPr lang="fr-CA"/>
        </a:p>
      </dgm:t>
    </dgm:pt>
    <dgm:pt modelId="{AEBBC58C-B580-40FC-AA7E-D6B75973D31D}" type="pres">
      <dgm:prSet presAssocID="{65E2D7BA-9D9A-42D9-85E5-DBEB27E9A508}" presName="connectorText" presStyleLbl="sibTrans2D1" presStyleIdx="2" presStyleCnt="4"/>
      <dgm:spPr/>
      <dgm:t>
        <a:bodyPr/>
        <a:lstStyle/>
        <a:p>
          <a:endParaRPr lang="fr-CA"/>
        </a:p>
      </dgm:t>
    </dgm:pt>
    <dgm:pt modelId="{B130FC17-263B-40FD-A54E-9FF0FD6BC325}" type="pres">
      <dgm:prSet presAssocID="{04E1F14C-A20A-49D4-A8CF-6675FC87FACA}" presName="node" presStyleLbl="node1" presStyleIdx="2" presStyleCnt="4">
        <dgm:presLayoutVars>
          <dgm:bulletEnabled val="1"/>
        </dgm:presLayoutVars>
      </dgm:prSet>
      <dgm:spPr/>
      <dgm:t>
        <a:bodyPr/>
        <a:lstStyle/>
        <a:p>
          <a:endParaRPr lang="fr-CA"/>
        </a:p>
      </dgm:t>
    </dgm:pt>
    <dgm:pt modelId="{1B31AFDD-F028-4E81-AA6B-C488DCA6BA9C}" type="pres">
      <dgm:prSet presAssocID="{19177201-D895-4B6F-BF76-BBB2A0BD2978}" presName="parTrans" presStyleLbl="sibTrans2D1" presStyleIdx="3" presStyleCnt="4"/>
      <dgm:spPr/>
      <dgm:t>
        <a:bodyPr/>
        <a:lstStyle/>
        <a:p>
          <a:endParaRPr lang="fr-CA"/>
        </a:p>
      </dgm:t>
    </dgm:pt>
    <dgm:pt modelId="{4E62CE8D-FB42-48E3-9A61-5F121CB61903}" type="pres">
      <dgm:prSet presAssocID="{19177201-D895-4B6F-BF76-BBB2A0BD2978}" presName="connectorText" presStyleLbl="sibTrans2D1" presStyleIdx="3" presStyleCnt="4"/>
      <dgm:spPr/>
      <dgm:t>
        <a:bodyPr/>
        <a:lstStyle/>
        <a:p>
          <a:endParaRPr lang="fr-CA"/>
        </a:p>
      </dgm:t>
    </dgm:pt>
    <dgm:pt modelId="{C2966830-281F-4F85-B857-64AB72FC0596}" type="pres">
      <dgm:prSet presAssocID="{9BEE6617-30B4-4B7D-93FD-0185F4EB8DBD}" presName="node" presStyleLbl="node1" presStyleIdx="3" presStyleCnt="4">
        <dgm:presLayoutVars>
          <dgm:bulletEnabled val="1"/>
        </dgm:presLayoutVars>
      </dgm:prSet>
      <dgm:spPr/>
      <dgm:t>
        <a:bodyPr/>
        <a:lstStyle/>
        <a:p>
          <a:endParaRPr lang="fr-CA"/>
        </a:p>
      </dgm:t>
    </dgm:pt>
  </dgm:ptLst>
  <dgm:cxnLst>
    <dgm:cxn modelId="{0811FC71-528C-473D-98C0-0E43F3694F52}" type="presOf" srcId="{04E1F14C-A20A-49D4-A8CF-6675FC87FACA}" destId="{B130FC17-263B-40FD-A54E-9FF0FD6BC325}" srcOrd="0" destOrd="0" presId="urn:microsoft.com/office/officeart/2005/8/layout/radial5"/>
    <dgm:cxn modelId="{64FEE9FB-B026-4D50-AB04-1EEA354C9FE4}" type="presOf" srcId="{9B65EA83-0F25-4196-89BA-08961751C5C6}" destId="{7E03B784-6544-4A0A-B678-4484379DDC4C}" srcOrd="0" destOrd="0" presId="urn:microsoft.com/office/officeart/2005/8/layout/radial5"/>
    <dgm:cxn modelId="{B4DB1BEA-1525-4EC3-A465-16FDEAC9E70A}" type="presOf" srcId="{2A47F2F1-39B0-4E04-9DB5-5063BF7F5FE9}" destId="{C91F43B8-45CE-46A4-9A4F-0689DAEED45F}" srcOrd="0" destOrd="0" presId="urn:microsoft.com/office/officeart/2005/8/layout/radial5"/>
    <dgm:cxn modelId="{E9B11C61-B9EC-42A2-BC47-B459F59019A6}" srcId="{2A47F2F1-39B0-4E04-9DB5-5063BF7F5FE9}" destId="{C7A419E8-DE1B-4A51-98BD-BE7826F4646C}" srcOrd="0" destOrd="0" parTransId="{3FF9B209-0394-44D6-9654-F64451DA5F40}" sibTransId="{50B9B617-9D07-4A03-B774-8FF435D82848}"/>
    <dgm:cxn modelId="{0DC29C4A-9C88-4A4F-9727-1CA89100850D}" srcId="{C7A419E8-DE1B-4A51-98BD-BE7826F4646C}" destId="{061DA488-C41B-48AD-BBAE-CCC2E2EEE82E}" srcOrd="1" destOrd="0" parTransId="{F4C88834-3682-4772-B066-DC9E06F06D0D}" sibTransId="{DD9AA1FF-7864-4DAD-BA1F-3A06DD6F77C7}"/>
    <dgm:cxn modelId="{04A84E4F-A796-4E00-8D73-712D5CA842F6}" type="presOf" srcId="{C7A419E8-DE1B-4A51-98BD-BE7826F4646C}" destId="{58AA3D0A-C244-45ED-9CF9-7479759D537F}" srcOrd="0" destOrd="0" presId="urn:microsoft.com/office/officeart/2005/8/layout/radial5"/>
    <dgm:cxn modelId="{FC689F27-0469-43F8-B53F-D9DCB75E9C16}" type="presOf" srcId="{19177201-D895-4B6F-BF76-BBB2A0BD2978}" destId="{1B31AFDD-F028-4E81-AA6B-C488DCA6BA9C}" srcOrd="0" destOrd="0" presId="urn:microsoft.com/office/officeart/2005/8/layout/radial5"/>
    <dgm:cxn modelId="{344B3ED3-416A-4863-B652-302A57BC85C7}" srcId="{C7A419E8-DE1B-4A51-98BD-BE7826F4646C}" destId="{BDFBFA52-14DE-405C-B1ED-7D4202EC78CF}" srcOrd="0" destOrd="0" parTransId="{9B65EA83-0F25-4196-89BA-08961751C5C6}" sibTransId="{F50F4870-66B3-499F-B4FF-4F1231A86B3E}"/>
    <dgm:cxn modelId="{27B27D7D-54CC-4BF1-B02D-47701941F244}" type="presOf" srcId="{F4C88834-3682-4772-B066-DC9E06F06D0D}" destId="{28022BB9-2947-414F-802E-2C0D97C753F1}" srcOrd="0" destOrd="0" presId="urn:microsoft.com/office/officeart/2005/8/layout/radial5"/>
    <dgm:cxn modelId="{55057AE9-ED85-4A4A-BA4B-4CC308EE33F4}" type="presOf" srcId="{F4C88834-3682-4772-B066-DC9E06F06D0D}" destId="{A494702D-6516-4833-97B8-679E519F5FF8}" srcOrd="1" destOrd="0" presId="urn:microsoft.com/office/officeart/2005/8/layout/radial5"/>
    <dgm:cxn modelId="{A3862027-726B-463A-B77C-03A9B471A4DA}" type="presOf" srcId="{061DA488-C41B-48AD-BBAE-CCC2E2EEE82E}" destId="{2A85BDFF-3DA0-407A-B8E0-371E5C6F8684}" srcOrd="0" destOrd="0" presId="urn:microsoft.com/office/officeart/2005/8/layout/radial5"/>
    <dgm:cxn modelId="{72B36626-1402-4DD7-BF26-91EAC608D8EA}" srcId="{C7A419E8-DE1B-4A51-98BD-BE7826F4646C}" destId="{9BEE6617-30B4-4B7D-93FD-0185F4EB8DBD}" srcOrd="3" destOrd="0" parTransId="{19177201-D895-4B6F-BF76-BBB2A0BD2978}" sibTransId="{3BE6E739-CFEB-4D3E-A245-7D9950EBEB22}"/>
    <dgm:cxn modelId="{9BB48681-AD13-49D4-A258-6D5AB0562EFF}" type="presOf" srcId="{65E2D7BA-9D9A-42D9-85E5-DBEB27E9A508}" destId="{AEBBC58C-B580-40FC-AA7E-D6B75973D31D}" srcOrd="1" destOrd="0" presId="urn:microsoft.com/office/officeart/2005/8/layout/radial5"/>
    <dgm:cxn modelId="{822A216B-0923-4BE7-A175-616554516F77}" type="presOf" srcId="{19177201-D895-4B6F-BF76-BBB2A0BD2978}" destId="{4E62CE8D-FB42-48E3-9A61-5F121CB61903}" srcOrd="1" destOrd="0" presId="urn:microsoft.com/office/officeart/2005/8/layout/radial5"/>
    <dgm:cxn modelId="{53732CC1-23BC-498B-B317-8063BD4F42E2}" srcId="{C7A419E8-DE1B-4A51-98BD-BE7826F4646C}" destId="{04E1F14C-A20A-49D4-A8CF-6675FC87FACA}" srcOrd="2" destOrd="0" parTransId="{65E2D7BA-9D9A-42D9-85E5-DBEB27E9A508}" sibTransId="{F1A34C90-667F-46E9-A305-B5E4CE326C7F}"/>
    <dgm:cxn modelId="{A3AFB863-4F7F-456E-9601-1B2CAE8DDDB1}" type="presOf" srcId="{9BEE6617-30B4-4B7D-93FD-0185F4EB8DBD}" destId="{C2966830-281F-4F85-B857-64AB72FC0596}" srcOrd="0" destOrd="0" presId="urn:microsoft.com/office/officeart/2005/8/layout/radial5"/>
    <dgm:cxn modelId="{E2011BD5-62A8-4B29-88D0-39C68415D695}" type="presOf" srcId="{9B65EA83-0F25-4196-89BA-08961751C5C6}" destId="{B53DA322-D30B-4096-B5B0-281846BAD779}" srcOrd="1" destOrd="0" presId="urn:microsoft.com/office/officeart/2005/8/layout/radial5"/>
    <dgm:cxn modelId="{7D140593-F286-46EE-9053-E24EE96488D9}" type="presOf" srcId="{65E2D7BA-9D9A-42D9-85E5-DBEB27E9A508}" destId="{64528ECF-48D5-4E54-A9D2-0B53238CA175}" srcOrd="0" destOrd="0" presId="urn:microsoft.com/office/officeart/2005/8/layout/radial5"/>
    <dgm:cxn modelId="{9CD38D7C-CF9C-40DD-85D0-E0A20D7110E8}" type="presOf" srcId="{BDFBFA52-14DE-405C-B1ED-7D4202EC78CF}" destId="{25E36F07-9B65-4381-901E-B08E556E9D1E}" srcOrd="0" destOrd="0" presId="urn:microsoft.com/office/officeart/2005/8/layout/radial5"/>
    <dgm:cxn modelId="{1A2460AF-7283-4995-A973-5D94567B4E48}" type="presParOf" srcId="{C91F43B8-45CE-46A4-9A4F-0689DAEED45F}" destId="{58AA3D0A-C244-45ED-9CF9-7479759D537F}" srcOrd="0" destOrd="0" presId="urn:microsoft.com/office/officeart/2005/8/layout/radial5"/>
    <dgm:cxn modelId="{152E29DD-214F-4FAC-93E1-9A5994E12007}" type="presParOf" srcId="{C91F43B8-45CE-46A4-9A4F-0689DAEED45F}" destId="{7E03B784-6544-4A0A-B678-4484379DDC4C}" srcOrd="1" destOrd="0" presId="urn:microsoft.com/office/officeart/2005/8/layout/radial5"/>
    <dgm:cxn modelId="{68B6F748-C171-4BB0-9FC0-ACFDA5593E05}" type="presParOf" srcId="{7E03B784-6544-4A0A-B678-4484379DDC4C}" destId="{B53DA322-D30B-4096-B5B0-281846BAD779}" srcOrd="0" destOrd="0" presId="urn:microsoft.com/office/officeart/2005/8/layout/radial5"/>
    <dgm:cxn modelId="{3E28022B-6DBA-4FC8-9718-068ABEDE3F25}" type="presParOf" srcId="{C91F43B8-45CE-46A4-9A4F-0689DAEED45F}" destId="{25E36F07-9B65-4381-901E-B08E556E9D1E}" srcOrd="2" destOrd="0" presId="urn:microsoft.com/office/officeart/2005/8/layout/radial5"/>
    <dgm:cxn modelId="{47D988CB-B725-47E8-B95D-C8387B4AD363}" type="presParOf" srcId="{C91F43B8-45CE-46A4-9A4F-0689DAEED45F}" destId="{28022BB9-2947-414F-802E-2C0D97C753F1}" srcOrd="3" destOrd="0" presId="urn:microsoft.com/office/officeart/2005/8/layout/radial5"/>
    <dgm:cxn modelId="{80717BC3-6CD7-437E-9EA9-A4036153755D}" type="presParOf" srcId="{28022BB9-2947-414F-802E-2C0D97C753F1}" destId="{A494702D-6516-4833-97B8-679E519F5FF8}" srcOrd="0" destOrd="0" presId="urn:microsoft.com/office/officeart/2005/8/layout/radial5"/>
    <dgm:cxn modelId="{895D3239-A4B5-49EB-B1F1-55766B1CA302}" type="presParOf" srcId="{C91F43B8-45CE-46A4-9A4F-0689DAEED45F}" destId="{2A85BDFF-3DA0-407A-B8E0-371E5C6F8684}" srcOrd="4" destOrd="0" presId="urn:microsoft.com/office/officeart/2005/8/layout/radial5"/>
    <dgm:cxn modelId="{34374C0B-F92A-466F-A8F5-39D9858D2803}" type="presParOf" srcId="{C91F43B8-45CE-46A4-9A4F-0689DAEED45F}" destId="{64528ECF-48D5-4E54-A9D2-0B53238CA175}" srcOrd="5" destOrd="0" presId="urn:microsoft.com/office/officeart/2005/8/layout/radial5"/>
    <dgm:cxn modelId="{D727C07A-64E9-44AF-8F45-6A197929B789}" type="presParOf" srcId="{64528ECF-48D5-4E54-A9D2-0B53238CA175}" destId="{AEBBC58C-B580-40FC-AA7E-D6B75973D31D}" srcOrd="0" destOrd="0" presId="urn:microsoft.com/office/officeart/2005/8/layout/radial5"/>
    <dgm:cxn modelId="{3413EEB0-875F-4351-A810-09DEFD6C3CEB}" type="presParOf" srcId="{C91F43B8-45CE-46A4-9A4F-0689DAEED45F}" destId="{B130FC17-263B-40FD-A54E-9FF0FD6BC325}" srcOrd="6" destOrd="0" presId="urn:microsoft.com/office/officeart/2005/8/layout/radial5"/>
    <dgm:cxn modelId="{DB386B4D-290B-42F2-8DB1-C3CBFE696D38}" type="presParOf" srcId="{C91F43B8-45CE-46A4-9A4F-0689DAEED45F}" destId="{1B31AFDD-F028-4E81-AA6B-C488DCA6BA9C}" srcOrd="7" destOrd="0" presId="urn:microsoft.com/office/officeart/2005/8/layout/radial5"/>
    <dgm:cxn modelId="{4D74C485-1486-45F4-AB76-D8D9F5E1C4FE}" type="presParOf" srcId="{1B31AFDD-F028-4E81-AA6B-C488DCA6BA9C}" destId="{4E62CE8D-FB42-48E3-9A61-5F121CB61903}" srcOrd="0" destOrd="0" presId="urn:microsoft.com/office/officeart/2005/8/layout/radial5"/>
    <dgm:cxn modelId="{A836F1F4-A43C-4DAB-A684-6ADC43C3D799}" type="presParOf" srcId="{C91F43B8-45CE-46A4-9A4F-0689DAEED45F}" destId="{C2966830-281F-4F85-B857-64AB72FC0596}" srcOrd="8" destOrd="0" presId="urn:microsoft.com/office/officeart/2005/8/layout/radial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BD77A0-42E3-49FD-B4B0-C57DDD46B036}" type="doc">
      <dgm:prSet loTypeId="urn:microsoft.com/office/officeart/2005/8/layout/chevron1" loCatId="process" qsTypeId="urn:microsoft.com/office/officeart/2005/8/quickstyle/simple5" qsCatId="simple" csTypeId="urn:microsoft.com/office/officeart/2005/8/colors/colorful3" csCatId="colorful" phldr="1"/>
      <dgm:spPr/>
    </dgm:pt>
    <dgm:pt modelId="{BE6F433C-CFEC-4437-90DB-4AD386C95B76}">
      <dgm:prSet phldrT="[Texte]" custT="1"/>
      <dgm:spPr/>
      <dgm:t>
        <a:bodyPr/>
        <a:lstStyle/>
        <a:p>
          <a:r>
            <a:rPr lang="fr-CA" sz="1600" dirty="0" smtClean="0">
              <a:latin typeface="Calibri" panose="020F0502020204030204" pitchFamily="34" charset="0"/>
            </a:rPr>
            <a:t>1 mois</a:t>
          </a:r>
          <a:endParaRPr lang="fr-CA" sz="1600" dirty="0">
            <a:latin typeface="Calibri" panose="020F0502020204030204" pitchFamily="34" charset="0"/>
          </a:endParaRPr>
        </a:p>
      </dgm:t>
    </dgm:pt>
    <dgm:pt modelId="{B9B3AA78-9942-406C-9C25-7DA1307D54B7}" type="parTrans" cxnId="{B9AFE45F-5F8B-43A1-8D93-DEB157DCA1C4}">
      <dgm:prSet/>
      <dgm:spPr/>
      <dgm:t>
        <a:bodyPr/>
        <a:lstStyle/>
        <a:p>
          <a:endParaRPr lang="fr-CA"/>
        </a:p>
      </dgm:t>
    </dgm:pt>
    <dgm:pt modelId="{5F055E96-2EBA-40D9-B776-977A56BF01B4}" type="sibTrans" cxnId="{B9AFE45F-5F8B-43A1-8D93-DEB157DCA1C4}">
      <dgm:prSet/>
      <dgm:spPr/>
      <dgm:t>
        <a:bodyPr/>
        <a:lstStyle/>
        <a:p>
          <a:endParaRPr lang="fr-CA"/>
        </a:p>
      </dgm:t>
    </dgm:pt>
    <dgm:pt modelId="{4BDD5E6D-4CD2-46A1-9133-9D5F2116FB82}">
      <dgm:prSet phldrT="[Texte]" custT="1"/>
      <dgm:spPr/>
      <dgm:t>
        <a:bodyPr/>
        <a:lstStyle/>
        <a:p>
          <a:r>
            <a:rPr lang="fr-CA" sz="1600" dirty="0" smtClean="0">
              <a:latin typeface="Calibri" panose="020F0502020204030204" pitchFamily="34" charset="0"/>
            </a:rPr>
            <a:t>3 mois</a:t>
          </a:r>
          <a:endParaRPr lang="fr-CA" sz="1600" dirty="0">
            <a:latin typeface="Calibri" panose="020F0502020204030204" pitchFamily="34" charset="0"/>
          </a:endParaRPr>
        </a:p>
      </dgm:t>
    </dgm:pt>
    <dgm:pt modelId="{ED3FD5EB-6BA0-462F-8328-42C384F45E66}" type="parTrans" cxnId="{DB0AE412-A052-4D89-B051-F51B3BB472F7}">
      <dgm:prSet/>
      <dgm:spPr/>
      <dgm:t>
        <a:bodyPr/>
        <a:lstStyle/>
        <a:p>
          <a:endParaRPr lang="fr-CA"/>
        </a:p>
      </dgm:t>
    </dgm:pt>
    <dgm:pt modelId="{EE04B863-C19F-4F12-9344-CF80F5032F97}" type="sibTrans" cxnId="{DB0AE412-A052-4D89-B051-F51B3BB472F7}">
      <dgm:prSet/>
      <dgm:spPr/>
      <dgm:t>
        <a:bodyPr/>
        <a:lstStyle/>
        <a:p>
          <a:endParaRPr lang="fr-CA"/>
        </a:p>
      </dgm:t>
    </dgm:pt>
    <dgm:pt modelId="{B1926290-607D-4B95-929C-0733F3E84446}">
      <dgm:prSet phldrT="[Texte]" custT="1"/>
      <dgm:spPr/>
      <dgm:t>
        <a:bodyPr/>
        <a:lstStyle/>
        <a:p>
          <a:r>
            <a:rPr lang="fr-CA" sz="1600" dirty="0" smtClean="0">
              <a:latin typeface="Calibri" panose="020F0502020204030204" pitchFamily="34" charset="0"/>
            </a:rPr>
            <a:t>3 à 12 mois</a:t>
          </a:r>
          <a:endParaRPr lang="fr-CA" sz="1600" dirty="0">
            <a:latin typeface="Calibri" panose="020F0502020204030204" pitchFamily="34" charset="0"/>
          </a:endParaRPr>
        </a:p>
      </dgm:t>
    </dgm:pt>
    <dgm:pt modelId="{6C22889C-0BCA-4145-B567-185DA54FC852}" type="parTrans" cxnId="{1D522A46-1805-46C0-8342-52CA6A8A7244}">
      <dgm:prSet/>
      <dgm:spPr/>
      <dgm:t>
        <a:bodyPr/>
        <a:lstStyle/>
        <a:p>
          <a:endParaRPr lang="fr-CA"/>
        </a:p>
      </dgm:t>
    </dgm:pt>
    <dgm:pt modelId="{03E7EC32-1D76-48B7-B7A4-ED00DD5B43FE}" type="sibTrans" cxnId="{1D522A46-1805-46C0-8342-52CA6A8A7244}">
      <dgm:prSet/>
      <dgm:spPr/>
      <dgm:t>
        <a:bodyPr/>
        <a:lstStyle/>
        <a:p>
          <a:endParaRPr lang="fr-CA"/>
        </a:p>
      </dgm:t>
    </dgm:pt>
    <dgm:pt modelId="{B50D90FC-E95A-4E69-8FF1-E89BEC2B98B4}">
      <dgm:prSet phldrT="[Texte]" custT="1"/>
      <dgm:spPr/>
      <dgm:t>
        <a:bodyPr/>
        <a:lstStyle/>
        <a:p>
          <a:r>
            <a:rPr lang="fr-CA" sz="1600" dirty="0" smtClean="0">
              <a:latin typeface="Calibri" panose="020F0502020204030204" pitchFamily="34" charset="0"/>
            </a:rPr>
            <a:t>4000 ans</a:t>
          </a:r>
          <a:endParaRPr lang="fr-CA" sz="1600" dirty="0">
            <a:latin typeface="Calibri" panose="020F0502020204030204" pitchFamily="34" charset="0"/>
          </a:endParaRPr>
        </a:p>
      </dgm:t>
    </dgm:pt>
    <dgm:pt modelId="{5671A792-DC29-4457-B935-57FB38690B08}" type="parTrans" cxnId="{61681197-7397-40CC-A87E-327DD7A47137}">
      <dgm:prSet/>
      <dgm:spPr/>
      <dgm:t>
        <a:bodyPr/>
        <a:lstStyle/>
        <a:p>
          <a:endParaRPr lang="fr-CA"/>
        </a:p>
      </dgm:t>
    </dgm:pt>
    <dgm:pt modelId="{8A41DB95-C270-41A3-8229-652274658F8E}" type="sibTrans" cxnId="{61681197-7397-40CC-A87E-327DD7A47137}">
      <dgm:prSet/>
      <dgm:spPr/>
      <dgm:t>
        <a:bodyPr/>
        <a:lstStyle/>
        <a:p>
          <a:endParaRPr lang="fr-CA"/>
        </a:p>
      </dgm:t>
    </dgm:pt>
    <dgm:pt modelId="{2C74AC52-13B0-4A3F-91F9-CB824BB697EE}">
      <dgm:prSet phldrT="[Texte]" custT="1"/>
      <dgm:spPr/>
      <dgm:t>
        <a:bodyPr/>
        <a:lstStyle/>
        <a:p>
          <a:r>
            <a:rPr lang="fr-CA" sz="1600" dirty="0" smtClean="0">
              <a:latin typeface="Calibri" panose="020F0502020204030204" pitchFamily="34" charset="0"/>
            </a:rPr>
            <a:t>1 à 2 ans</a:t>
          </a:r>
          <a:endParaRPr lang="fr-CA" sz="1600" dirty="0">
            <a:latin typeface="Calibri" panose="020F0502020204030204" pitchFamily="34" charset="0"/>
          </a:endParaRPr>
        </a:p>
      </dgm:t>
    </dgm:pt>
    <dgm:pt modelId="{78368855-75E9-4129-9610-827FC8784887}" type="parTrans" cxnId="{3D578723-1E4D-4218-A44F-2A9F2CE364C4}">
      <dgm:prSet/>
      <dgm:spPr/>
      <dgm:t>
        <a:bodyPr/>
        <a:lstStyle/>
        <a:p>
          <a:endParaRPr lang="fr-CA"/>
        </a:p>
      </dgm:t>
    </dgm:pt>
    <dgm:pt modelId="{F26C49B5-99E5-4845-8B55-3C82121ACAEC}" type="sibTrans" cxnId="{3D578723-1E4D-4218-A44F-2A9F2CE364C4}">
      <dgm:prSet/>
      <dgm:spPr/>
      <dgm:t>
        <a:bodyPr/>
        <a:lstStyle/>
        <a:p>
          <a:endParaRPr lang="fr-CA"/>
        </a:p>
      </dgm:t>
    </dgm:pt>
    <dgm:pt modelId="{B151465A-B629-4624-BD2C-2D90ADC3FE73}">
      <dgm:prSet phldrT="[Texte]" custT="1"/>
      <dgm:spPr/>
      <dgm:t>
        <a:bodyPr/>
        <a:lstStyle/>
        <a:p>
          <a:r>
            <a:rPr lang="fr-CA" sz="1600" dirty="0" smtClean="0">
              <a:latin typeface="Calibri" panose="020F0502020204030204" pitchFamily="34" charset="0"/>
            </a:rPr>
            <a:t>5 ans</a:t>
          </a:r>
          <a:endParaRPr lang="fr-CA" sz="1600" dirty="0">
            <a:latin typeface="Calibri" panose="020F0502020204030204" pitchFamily="34" charset="0"/>
          </a:endParaRPr>
        </a:p>
      </dgm:t>
    </dgm:pt>
    <dgm:pt modelId="{757384C9-FA14-4E77-A919-DF3A2DA4EC9D}" type="parTrans" cxnId="{6A06B8C1-EA88-4E80-B400-FF51E048709E}">
      <dgm:prSet/>
      <dgm:spPr/>
      <dgm:t>
        <a:bodyPr/>
        <a:lstStyle/>
        <a:p>
          <a:endParaRPr lang="fr-CA"/>
        </a:p>
      </dgm:t>
    </dgm:pt>
    <dgm:pt modelId="{7D9A252D-2C3F-41ED-82CF-E2AC917A1BAF}" type="sibTrans" cxnId="{6A06B8C1-EA88-4E80-B400-FF51E048709E}">
      <dgm:prSet/>
      <dgm:spPr/>
      <dgm:t>
        <a:bodyPr/>
        <a:lstStyle/>
        <a:p>
          <a:endParaRPr lang="fr-CA"/>
        </a:p>
      </dgm:t>
    </dgm:pt>
    <dgm:pt modelId="{67C2CB6F-512D-4FE4-AD4A-55AAC724D2FA}">
      <dgm:prSet phldrT="[Texte]" custT="1"/>
      <dgm:spPr/>
      <dgm:t>
        <a:bodyPr/>
        <a:lstStyle/>
        <a:p>
          <a:r>
            <a:rPr lang="fr-CA" sz="1600" dirty="0" smtClean="0">
              <a:latin typeface="Calibri" panose="020F0502020204030204" pitchFamily="34" charset="0"/>
            </a:rPr>
            <a:t>50 à 100 ans</a:t>
          </a:r>
          <a:endParaRPr lang="fr-CA" sz="1600" dirty="0">
            <a:latin typeface="Calibri" panose="020F0502020204030204" pitchFamily="34" charset="0"/>
          </a:endParaRPr>
        </a:p>
      </dgm:t>
    </dgm:pt>
    <dgm:pt modelId="{156FFA2C-9A12-4483-B7FA-31A46C94A38A}" type="parTrans" cxnId="{02BE28F8-E79C-4E0F-AB3C-B7A41881CE7B}">
      <dgm:prSet/>
      <dgm:spPr/>
      <dgm:t>
        <a:bodyPr/>
        <a:lstStyle/>
        <a:p>
          <a:endParaRPr lang="fr-CA"/>
        </a:p>
      </dgm:t>
    </dgm:pt>
    <dgm:pt modelId="{C992E9A3-9348-4455-92B8-3FBFC3C9520B}" type="sibTrans" cxnId="{02BE28F8-E79C-4E0F-AB3C-B7A41881CE7B}">
      <dgm:prSet/>
      <dgm:spPr/>
      <dgm:t>
        <a:bodyPr/>
        <a:lstStyle/>
        <a:p>
          <a:endParaRPr lang="fr-CA"/>
        </a:p>
      </dgm:t>
    </dgm:pt>
    <dgm:pt modelId="{6D7F1855-8AAE-4A8D-B5AA-452BF0C1BAF1}">
      <dgm:prSet phldrT="[Texte]" custT="1"/>
      <dgm:spPr/>
      <dgm:t>
        <a:bodyPr/>
        <a:lstStyle/>
        <a:p>
          <a:r>
            <a:rPr lang="fr-CA" sz="1600" dirty="0" smtClean="0">
              <a:latin typeface="Calibri" panose="020F0502020204030204" pitchFamily="34" charset="0"/>
            </a:rPr>
            <a:t>100 à 500 ans</a:t>
          </a:r>
          <a:endParaRPr lang="fr-CA" sz="1600" dirty="0">
            <a:latin typeface="Calibri" panose="020F0502020204030204" pitchFamily="34" charset="0"/>
          </a:endParaRPr>
        </a:p>
      </dgm:t>
    </dgm:pt>
    <dgm:pt modelId="{EE0C519A-A54E-448F-AF28-05D05BB30250}" type="parTrans" cxnId="{12B0D18C-9927-42B5-853C-49F5C3C4230F}">
      <dgm:prSet/>
      <dgm:spPr/>
      <dgm:t>
        <a:bodyPr/>
        <a:lstStyle/>
        <a:p>
          <a:endParaRPr lang="fr-CA"/>
        </a:p>
      </dgm:t>
    </dgm:pt>
    <dgm:pt modelId="{18E140E8-CB48-4217-86D3-3273E2DD3F29}" type="sibTrans" cxnId="{12B0D18C-9927-42B5-853C-49F5C3C4230F}">
      <dgm:prSet/>
      <dgm:spPr/>
      <dgm:t>
        <a:bodyPr/>
        <a:lstStyle/>
        <a:p>
          <a:endParaRPr lang="fr-CA"/>
        </a:p>
      </dgm:t>
    </dgm:pt>
    <dgm:pt modelId="{D98B929E-730A-4607-BA78-2B059F57D208}">
      <dgm:prSet phldrT="[Texte]" custT="1"/>
      <dgm:spPr/>
      <dgm:t>
        <a:bodyPr/>
        <a:lstStyle/>
        <a:p>
          <a:r>
            <a:rPr lang="fr-CA" sz="1600" dirty="0" smtClean="0">
              <a:latin typeface="Calibri" panose="020F0502020204030204" pitchFamily="34" charset="0"/>
            </a:rPr>
            <a:t>200 ans</a:t>
          </a:r>
          <a:endParaRPr lang="fr-CA" sz="1600" dirty="0">
            <a:latin typeface="Calibri" panose="020F0502020204030204" pitchFamily="34" charset="0"/>
          </a:endParaRPr>
        </a:p>
      </dgm:t>
    </dgm:pt>
    <dgm:pt modelId="{04258275-A9E5-4CD3-AA1E-B80D8D4E231C}" type="parTrans" cxnId="{EF66D05C-3DF0-45A7-B270-0CB4D7AE5E85}">
      <dgm:prSet/>
      <dgm:spPr/>
      <dgm:t>
        <a:bodyPr/>
        <a:lstStyle/>
        <a:p>
          <a:endParaRPr lang="fr-CA"/>
        </a:p>
      </dgm:t>
    </dgm:pt>
    <dgm:pt modelId="{51166C68-52FF-4A36-9545-7BF99CBC92B3}" type="sibTrans" cxnId="{EF66D05C-3DF0-45A7-B270-0CB4D7AE5E85}">
      <dgm:prSet/>
      <dgm:spPr/>
      <dgm:t>
        <a:bodyPr/>
        <a:lstStyle/>
        <a:p>
          <a:endParaRPr lang="fr-CA"/>
        </a:p>
      </dgm:t>
    </dgm:pt>
    <dgm:pt modelId="{A0102C20-C9E0-4A66-8F13-7EF9046B09D0}">
      <dgm:prSet phldrT="[Texte]" custT="1"/>
      <dgm:spPr/>
      <dgm:t>
        <a:bodyPr/>
        <a:lstStyle/>
        <a:p>
          <a:r>
            <a:rPr lang="fr-CA" sz="1600" dirty="0" smtClean="0">
              <a:latin typeface="Calibri" panose="020F0502020204030204" pitchFamily="34" charset="0"/>
            </a:rPr>
            <a:t>400 à 450 ans</a:t>
          </a:r>
          <a:endParaRPr lang="fr-CA" sz="1600" dirty="0">
            <a:latin typeface="Calibri" panose="020F0502020204030204" pitchFamily="34" charset="0"/>
          </a:endParaRPr>
        </a:p>
      </dgm:t>
    </dgm:pt>
    <dgm:pt modelId="{CAE3E7C8-398F-4430-BCA9-A0F56300895D}" type="parTrans" cxnId="{11BADAA1-C7F3-4338-8126-262C6CB0489B}">
      <dgm:prSet/>
      <dgm:spPr/>
      <dgm:t>
        <a:bodyPr/>
        <a:lstStyle/>
        <a:p>
          <a:endParaRPr lang="fr-CA"/>
        </a:p>
      </dgm:t>
    </dgm:pt>
    <dgm:pt modelId="{26A148D6-B1CA-4D97-BC87-4D69E940D068}" type="sibTrans" cxnId="{11BADAA1-C7F3-4338-8126-262C6CB0489B}">
      <dgm:prSet/>
      <dgm:spPr/>
      <dgm:t>
        <a:bodyPr/>
        <a:lstStyle/>
        <a:p>
          <a:endParaRPr lang="fr-CA"/>
        </a:p>
      </dgm:t>
    </dgm:pt>
    <dgm:pt modelId="{17618737-416F-414C-AE07-803BB9A8BF72}">
      <dgm:prSet phldrT="[Texte]" custT="1"/>
      <dgm:spPr/>
      <dgm:t>
        <a:bodyPr/>
        <a:lstStyle/>
        <a:p>
          <a:r>
            <a:rPr lang="fr-CA" sz="1600" dirty="0" smtClean="0">
              <a:latin typeface="Calibri" panose="020F0502020204030204" pitchFamily="34" charset="0"/>
            </a:rPr>
            <a:t>1000 ans</a:t>
          </a:r>
          <a:endParaRPr lang="fr-CA" sz="1600" dirty="0">
            <a:latin typeface="Calibri" panose="020F0502020204030204" pitchFamily="34" charset="0"/>
          </a:endParaRPr>
        </a:p>
      </dgm:t>
    </dgm:pt>
    <dgm:pt modelId="{17B49BEF-375E-4BBE-B24B-2F72EA6EBDB4}" type="parTrans" cxnId="{1C80A9E3-E74B-4C86-A02B-7B7D4BE09A7B}">
      <dgm:prSet/>
      <dgm:spPr/>
      <dgm:t>
        <a:bodyPr/>
        <a:lstStyle/>
        <a:p>
          <a:endParaRPr lang="fr-CA"/>
        </a:p>
      </dgm:t>
    </dgm:pt>
    <dgm:pt modelId="{08F91A8C-E51F-42E2-82EA-B941D8631FFC}" type="sibTrans" cxnId="{1C80A9E3-E74B-4C86-A02B-7B7D4BE09A7B}">
      <dgm:prSet/>
      <dgm:spPr/>
      <dgm:t>
        <a:bodyPr/>
        <a:lstStyle/>
        <a:p>
          <a:endParaRPr lang="fr-CA"/>
        </a:p>
      </dgm:t>
    </dgm:pt>
    <dgm:pt modelId="{0EDA1FCF-214F-44D8-9815-1FB55546B3C9}" type="pres">
      <dgm:prSet presAssocID="{BEBD77A0-42E3-49FD-B4B0-C57DDD46B036}" presName="Name0" presStyleCnt="0">
        <dgm:presLayoutVars>
          <dgm:dir/>
          <dgm:animLvl val="lvl"/>
          <dgm:resizeHandles val="exact"/>
        </dgm:presLayoutVars>
      </dgm:prSet>
      <dgm:spPr/>
    </dgm:pt>
    <dgm:pt modelId="{238DD83B-03FB-4ABD-9029-0267A103A4F0}" type="pres">
      <dgm:prSet presAssocID="{BE6F433C-CFEC-4437-90DB-4AD386C95B76}" presName="parTxOnly" presStyleLbl="node1" presStyleIdx="0" presStyleCnt="11">
        <dgm:presLayoutVars>
          <dgm:chMax val="0"/>
          <dgm:chPref val="0"/>
          <dgm:bulletEnabled val="1"/>
        </dgm:presLayoutVars>
      </dgm:prSet>
      <dgm:spPr/>
      <dgm:t>
        <a:bodyPr/>
        <a:lstStyle/>
        <a:p>
          <a:endParaRPr lang="fr-CA"/>
        </a:p>
      </dgm:t>
    </dgm:pt>
    <dgm:pt modelId="{D24226A5-9443-492E-B133-FC9F771168F5}" type="pres">
      <dgm:prSet presAssocID="{5F055E96-2EBA-40D9-B776-977A56BF01B4}" presName="parTxOnlySpace" presStyleCnt="0"/>
      <dgm:spPr/>
    </dgm:pt>
    <dgm:pt modelId="{6F25005F-B7A0-43EB-8AF8-5509B190268E}" type="pres">
      <dgm:prSet presAssocID="{4BDD5E6D-4CD2-46A1-9133-9D5F2116FB82}" presName="parTxOnly" presStyleLbl="node1" presStyleIdx="1" presStyleCnt="11">
        <dgm:presLayoutVars>
          <dgm:chMax val="0"/>
          <dgm:chPref val="0"/>
          <dgm:bulletEnabled val="1"/>
        </dgm:presLayoutVars>
      </dgm:prSet>
      <dgm:spPr/>
      <dgm:t>
        <a:bodyPr/>
        <a:lstStyle/>
        <a:p>
          <a:endParaRPr lang="fr-CA"/>
        </a:p>
      </dgm:t>
    </dgm:pt>
    <dgm:pt modelId="{9E9B3B43-27A7-495B-866B-8D02975C4D1F}" type="pres">
      <dgm:prSet presAssocID="{EE04B863-C19F-4F12-9344-CF80F5032F97}" presName="parTxOnlySpace" presStyleCnt="0"/>
      <dgm:spPr/>
    </dgm:pt>
    <dgm:pt modelId="{B7368EA9-E420-4C69-AFAF-BBDDC2859A65}" type="pres">
      <dgm:prSet presAssocID="{B1926290-607D-4B95-929C-0733F3E84446}" presName="parTxOnly" presStyleLbl="node1" presStyleIdx="2" presStyleCnt="11">
        <dgm:presLayoutVars>
          <dgm:chMax val="0"/>
          <dgm:chPref val="0"/>
          <dgm:bulletEnabled val="1"/>
        </dgm:presLayoutVars>
      </dgm:prSet>
      <dgm:spPr/>
      <dgm:t>
        <a:bodyPr/>
        <a:lstStyle/>
        <a:p>
          <a:endParaRPr lang="fr-CA"/>
        </a:p>
      </dgm:t>
    </dgm:pt>
    <dgm:pt modelId="{A6010A22-6F31-4927-BC02-FD4B3BFD69A4}" type="pres">
      <dgm:prSet presAssocID="{03E7EC32-1D76-48B7-B7A4-ED00DD5B43FE}" presName="parTxOnlySpace" presStyleCnt="0"/>
      <dgm:spPr/>
    </dgm:pt>
    <dgm:pt modelId="{1E8465E4-5C26-49CC-B35A-86367E19A8F4}" type="pres">
      <dgm:prSet presAssocID="{2C74AC52-13B0-4A3F-91F9-CB824BB697EE}" presName="parTxOnly" presStyleLbl="node1" presStyleIdx="3" presStyleCnt="11">
        <dgm:presLayoutVars>
          <dgm:chMax val="0"/>
          <dgm:chPref val="0"/>
          <dgm:bulletEnabled val="1"/>
        </dgm:presLayoutVars>
      </dgm:prSet>
      <dgm:spPr/>
      <dgm:t>
        <a:bodyPr/>
        <a:lstStyle/>
        <a:p>
          <a:endParaRPr lang="fr-CA"/>
        </a:p>
      </dgm:t>
    </dgm:pt>
    <dgm:pt modelId="{318B32FA-D5AC-46F0-AC46-06D2D14CAC40}" type="pres">
      <dgm:prSet presAssocID="{F26C49B5-99E5-4845-8B55-3C82121ACAEC}" presName="parTxOnlySpace" presStyleCnt="0"/>
      <dgm:spPr/>
    </dgm:pt>
    <dgm:pt modelId="{97B58BBB-A0BA-4732-BF2F-97A558DA2337}" type="pres">
      <dgm:prSet presAssocID="{B151465A-B629-4624-BD2C-2D90ADC3FE73}" presName="parTxOnly" presStyleLbl="node1" presStyleIdx="4" presStyleCnt="11">
        <dgm:presLayoutVars>
          <dgm:chMax val="0"/>
          <dgm:chPref val="0"/>
          <dgm:bulletEnabled val="1"/>
        </dgm:presLayoutVars>
      </dgm:prSet>
      <dgm:spPr/>
      <dgm:t>
        <a:bodyPr/>
        <a:lstStyle/>
        <a:p>
          <a:endParaRPr lang="fr-CA"/>
        </a:p>
      </dgm:t>
    </dgm:pt>
    <dgm:pt modelId="{877A02E2-94F1-468E-9B0B-2C073B0062DA}" type="pres">
      <dgm:prSet presAssocID="{7D9A252D-2C3F-41ED-82CF-E2AC917A1BAF}" presName="parTxOnlySpace" presStyleCnt="0"/>
      <dgm:spPr/>
    </dgm:pt>
    <dgm:pt modelId="{1B728F04-8777-4173-B815-ABEBA09A4019}" type="pres">
      <dgm:prSet presAssocID="{67C2CB6F-512D-4FE4-AD4A-55AAC724D2FA}" presName="parTxOnly" presStyleLbl="node1" presStyleIdx="5" presStyleCnt="11">
        <dgm:presLayoutVars>
          <dgm:chMax val="0"/>
          <dgm:chPref val="0"/>
          <dgm:bulletEnabled val="1"/>
        </dgm:presLayoutVars>
      </dgm:prSet>
      <dgm:spPr/>
      <dgm:t>
        <a:bodyPr/>
        <a:lstStyle/>
        <a:p>
          <a:endParaRPr lang="fr-CA"/>
        </a:p>
      </dgm:t>
    </dgm:pt>
    <dgm:pt modelId="{7800C775-5DD9-4396-9CB6-F4400E01C061}" type="pres">
      <dgm:prSet presAssocID="{C992E9A3-9348-4455-92B8-3FBFC3C9520B}" presName="parTxOnlySpace" presStyleCnt="0"/>
      <dgm:spPr/>
    </dgm:pt>
    <dgm:pt modelId="{2F8582CE-E53E-4BBB-8153-B3708E7FC933}" type="pres">
      <dgm:prSet presAssocID="{6D7F1855-8AAE-4A8D-B5AA-452BF0C1BAF1}" presName="parTxOnly" presStyleLbl="node1" presStyleIdx="6" presStyleCnt="11">
        <dgm:presLayoutVars>
          <dgm:chMax val="0"/>
          <dgm:chPref val="0"/>
          <dgm:bulletEnabled val="1"/>
        </dgm:presLayoutVars>
      </dgm:prSet>
      <dgm:spPr/>
      <dgm:t>
        <a:bodyPr/>
        <a:lstStyle/>
        <a:p>
          <a:endParaRPr lang="fr-CA"/>
        </a:p>
      </dgm:t>
    </dgm:pt>
    <dgm:pt modelId="{9C93CF94-A64A-4087-B437-22C8A4FDDF81}" type="pres">
      <dgm:prSet presAssocID="{18E140E8-CB48-4217-86D3-3273E2DD3F29}" presName="parTxOnlySpace" presStyleCnt="0"/>
      <dgm:spPr/>
    </dgm:pt>
    <dgm:pt modelId="{FD6D4C69-BC53-4C6E-A19A-BED72D6208EB}" type="pres">
      <dgm:prSet presAssocID="{D98B929E-730A-4607-BA78-2B059F57D208}" presName="parTxOnly" presStyleLbl="node1" presStyleIdx="7" presStyleCnt="11">
        <dgm:presLayoutVars>
          <dgm:chMax val="0"/>
          <dgm:chPref val="0"/>
          <dgm:bulletEnabled val="1"/>
        </dgm:presLayoutVars>
      </dgm:prSet>
      <dgm:spPr/>
      <dgm:t>
        <a:bodyPr/>
        <a:lstStyle/>
        <a:p>
          <a:endParaRPr lang="fr-CA"/>
        </a:p>
      </dgm:t>
    </dgm:pt>
    <dgm:pt modelId="{5B947DF9-9E4F-4411-AB72-DCF63A5BCD2D}" type="pres">
      <dgm:prSet presAssocID="{51166C68-52FF-4A36-9545-7BF99CBC92B3}" presName="parTxOnlySpace" presStyleCnt="0"/>
      <dgm:spPr/>
    </dgm:pt>
    <dgm:pt modelId="{59498318-2282-42B4-90DD-5B586A020048}" type="pres">
      <dgm:prSet presAssocID="{A0102C20-C9E0-4A66-8F13-7EF9046B09D0}" presName="parTxOnly" presStyleLbl="node1" presStyleIdx="8" presStyleCnt="11">
        <dgm:presLayoutVars>
          <dgm:chMax val="0"/>
          <dgm:chPref val="0"/>
          <dgm:bulletEnabled val="1"/>
        </dgm:presLayoutVars>
      </dgm:prSet>
      <dgm:spPr/>
      <dgm:t>
        <a:bodyPr/>
        <a:lstStyle/>
        <a:p>
          <a:endParaRPr lang="fr-CA"/>
        </a:p>
      </dgm:t>
    </dgm:pt>
    <dgm:pt modelId="{B47FF9DA-5F43-4F95-AD80-16324C575F4C}" type="pres">
      <dgm:prSet presAssocID="{26A148D6-B1CA-4D97-BC87-4D69E940D068}" presName="parTxOnlySpace" presStyleCnt="0"/>
      <dgm:spPr/>
    </dgm:pt>
    <dgm:pt modelId="{EE358F42-05B0-4363-9CE2-55BB3D389798}" type="pres">
      <dgm:prSet presAssocID="{17618737-416F-414C-AE07-803BB9A8BF72}" presName="parTxOnly" presStyleLbl="node1" presStyleIdx="9" presStyleCnt="11">
        <dgm:presLayoutVars>
          <dgm:chMax val="0"/>
          <dgm:chPref val="0"/>
          <dgm:bulletEnabled val="1"/>
        </dgm:presLayoutVars>
      </dgm:prSet>
      <dgm:spPr/>
      <dgm:t>
        <a:bodyPr/>
        <a:lstStyle/>
        <a:p>
          <a:endParaRPr lang="fr-CA"/>
        </a:p>
      </dgm:t>
    </dgm:pt>
    <dgm:pt modelId="{4700BB35-D7A4-4FF9-84BC-FAB41E03187B}" type="pres">
      <dgm:prSet presAssocID="{08F91A8C-E51F-42E2-82EA-B941D8631FFC}" presName="parTxOnlySpace" presStyleCnt="0"/>
      <dgm:spPr/>
    </dgm:pt>
    <dgm:pt modelId="{297D77BF-F427-4733-93EC-29E5A74AFA0C}" type="pres">
      <dgm:prSet presAssocID="{B50D90FC-E95A-4E69-8FF1-E89BEC2B98B4}" presName="parTxOnly" presStyleLbl="node1" presStyleIdx="10" presStyleCnt="11">
        <dgm:presLayoutVars>
          <dgm:chMax val="0"/>
          <dgm:chPref val="0"/>
          <dgm:bulletEnabled val="1"/>
        </dgm:presLayoutVars>
      </dgm:prSet>
      <dgm:spPr/>
      <dgm:t>
        <a:bodyPr/>
        <a:lstStyle/>
        <a:p>
          <a:endParaRPr lang="fr-CA"/>
        </a:p>
      </dgm:t>
    </dgm:pt>
  </dgm:ptLst>
  <dgm:cxnLst>
    <dgm:cxn modelId="{6A06B8C1-EA88-4E80-B400-FF51E048709E}" srcId="{BEBD77A0-42E3-49FD-B4B0-C57DDD46B036}" destId="{B151465A-B629-4624-BD2C-2D90ADC3FE73}" srcOrd="4" destOrd="0" parTransId="{757384C9-FA14-4E77-A919-DF3A2DA4EC9D}" sibTransId="{7D9A252D-2C3F-41ED-82CF-E2AC917A1BAF}"/>
    <dgm:cxn modelId="{11BADAA1-C7F3-4338-8126-262C6CB0489B}" srcId="{BEBD77A0-42E3-49FD-B4B0-C57DDD46B036}" destId="{A0102C20-C9E0-4A66-8F13-7EF9046B09D0}" srcOrd="8" destOrd="0" parTransId="{CAE3E7C8-398F-4430-BCA9-A0F56300895D}" sibTransId="{26A148D6-B1CA-4D97-BC87-4D69E940D068}"/>
    <dgm:cxn modelId="{61681197-7397-40CC-A87E-327DD7A47137}" srcId="{BEBD77A0-42E3-49FD-B4B0-C57DDD46B036}" destId="{B50D90FC-E95A-4E69-8FF1-E89BEC2B98B4}" srcOrd="10" destOrd="0" parTransId="{5671A792-DC29-4457-B935-57FB38690B08}" sibTransId="{8A41DB95-C270-41A3-8229-652274658F8E}"/>
    <dgm:cxn modelId="{89EF590D-DAE3-4332-8E62-A44078936924}" type="presOf" srcId="{6D7F1855-8AAE-4A8D-B5AA-452BF0C1BAF1}" destId="{2F8582CE-E53E-4BBB-8153-B3708E7FC933}" srcOrd="0" destOrd="0" presId="urn:microsoft.com/office/officeart/2005/8/layout/chevron1"/>
    <dgm:cxn modelId="{9D8F5328-0BCC-47F6-A5A3-E302721B32DA}" type="presOf" srcId="{B50D90FC-E95A-4E69-8FF1-E89BEC2B98B4}" destId="{297D77BF-F427-4733-93EC-29E5A74AFA0C}" srcOrd="0" destOrd="0" presId="urn:microsoft.com/office/officeart/2005/8/layout/chevron1"/>
    <dgm:cxn modelId="{F6496D15-572C-463C-8976-EE30AE8A7C2C}" type="presOf" srcId="{67C2CB6F-512D-4FE4-AD4A-55AAC724D2FA}" destId="{1B728F04-8777-4173-B815-ABEBA09A4019}" srcOrd="0" destOrd="0" presId="urn:microsoft.com/office/officeart/2005/8/layout/chevron1"/>
    <dgm:cxn modelId="{9F6B391F-0E95-4361-B0AC-905A90A021E4}" type="presOf" srcId="{A0102C20-C9E0-4A66-8F13-7EF9046B09D0}" destId="{59498318-2282-42B4-90DD-5B586A020048}" srcOrd="0" destOrd="0" presId="urn:microsoft.com/office/officeart/2005/8/layout/chevron1"/>
    <dgm:cxn modelId="{02BE28F8-E79C-4E0F-AB3C-B7A41881CE7B}" srcId="{BEBD77A0-42E3-49FD-B4B0-C57DDD46B036}" destId="{67C2CB6F-512D-4FE4-AD4A-55AAC724D2FA}" srcOrd="5" destOrd="0" parTransId="{156FFA2C-9A12-4483-B7FA-31A46C94A38A}" sibTransId="{C992E9A3-9348-4455-92B8-3FBFC3C9520B}"/>
    <dgm:cxn modelId="{1A7CEB2E-6E47-4B28-9B6E-F68AA8E673F7}" type="presOf" srcId="{2C74AC52-13B0-4A3F-91F9-CB824BB697EE}" destId="{1E8465E4-5C26-49CC-B35A-86367E19A8F4}" srcOrd="0" destOrd="0" presId="urn:microsoft.com/office/officeart/2005/8/layout/chevron1"/>
    <dgm:cxn modelId="{F70F3BEE-F642-473D-95AF-AB3B659FA15F}" type="presOf" srcId="{17618737-416F-414C-AE07-803BB9A8BF72}" destId="{EE358F42-05B0-4363-9CE2-55BB3D389798}" srcOrd="0" destOrd="0" presId="urn:microsoft.com/office/officeart/2005/8/layout/chevron1"/>
    <dgm:cxn modelId="{225C761F-0A50-4BF3-8A7B-FA8F127A1EE4}" type="presOf" srcId="{4BDD5E6D-4CD2-46A1-9133-9D5F2116FB82}" destId="{6F25005F-B7A0-43EB-8AF8-5509B190268E}" srcOrd="0" destOrd="0" presId="urn:microsoft.com/office/officeart/2005/8/layout/chevron1"/>
    <dgm:cxn modelId="{1D522A46-1805-46C0-8342-52CA6A8A7244}" srcId="{BEBD77A0-42E3-49FD-B4B0-C57DDD46B036}" destId="{B1926290-607D-4B95-929C-0733F3E84446}" srcOrd="2" destOrd="0" parTransId="{6C22889C-0BCA-4145-B567-185DA54FC852}" sibTransId="{03E7EC32-1D76-48B7-B7A4-ED00DD5B43FE}"/>
    <dgm:cxn modelId="{95DF7FFD-CE4B-4E37-947A-B60731A584BC}" type="presOf" srcId="{B1926290-607D-4B95-929C-0733F3E84446}" destId="{B7368EA9-E420-4C69-AFAF-BBDDC2859A65}" srcOrd="0" destOrd="0" presId="urn:microsoft.com/office/officeart/2005/8/layout/chevron1"/>
    <dgm:cxn modelId="{74D6DAC7-9E04-4872-9F02-40E38ECF4398}" type="presOf" srcId="{BEBD77A0-42E3-49FD-B4B0-C57DDD46B036}" destId="{0EDA1FCF-214F-44D8-9815-1FB55546B3C9}" srcOrd="0" destOrd="0" presId="urn:microsoft.com/office/officeart/2005/8/layout/chevron1"/>
    <dgm:cxn modelId="{DB0AE412-A052-4D89-B051-F51B3BB472F7}" srcId="{BEBD77A0-42E3-49FD-B4B0-C57DDD46B036}" destId="{4BDD5E6D-4CD2-46A1-9133-9D5F2116FB82}" srcOrd="1" destOrd="0" parTransId="{ED3FD5EB-6BA0-462F-8328-42C384F45E66}" sibTransId="{EE04B863-C19F-4F12-9344-CF80F5032F97}"/>
    <dgm:cxn modelId="{12B0D18C-9927-42B5-853C-49F5C3C4230F}" srcId="{BEBD77A0-42E3-49FD-B4B0-C57DDD46B036}" destId="{6D7F1855-8AAE-4A8D-B5AA-452BF0C1BAF1}" srcOrd="6" destOrd="0" parTransId="{EE0C519A-A54E-448F-AF28-05D05BB30250}" sibTransId="{18E140E8-CB48-4217-86D3-3273E2DD3F29}"/>
    <dgm:cxn modelId="{D3673ACE-D39C-4B99-B0D0-0720D865B4D6}" type="presOf" srcId="{BE6F433C-CFEC-4437-90DB-4AD386C95B76}" destId="{238DD83B-03FB-4ABD-9029-0267A103A4F0}" srcOrd="0" destOrd="0" presId="urn:microsoft.com/office/officeart/2005/8/layout/chevron1"/>
    <dgm:cxn modelId="{3D578723-1E4D-4218-A44F-2A9F2CE364C4}" srcId="{BEBD77A0-42E3-49FD-B4B0-C57DDD46B036}" destId="{2C74AC52-13B0-4A3F-91F9-CB824BB697EE}" srcOrd="3" destOrd="0" parTransId="{78368855-75E9-4129-9610-827FC8784887}" sibTransId="{F26C49B5-99E5-4845-8B55-3C82121ACAEC}"/>
    <dgm:cxn modelId="{EF66D05C-3DF0-45A7-B270-0CB4D7AE5E85}" srcId="{BEBD77A0-42E3-49FD-B4B0-C57DDD46B036}" destId="{D98B929E-730A-4607-BA78-2B059F57D208}" srcOrd="7" destOrd="0" parTransId="{04258275-A9E5-4CD3-AA1E-B80D8D4E231C}" sibTransId="{51166C68-52FF-4A36-9545-7BF99CBC92B3}"/>
    <dgm:cxn modelId="{1C80A9E3-E74B-4C86-A02B-7B7D4BE09A7B}" srcId="{BEBD77A0-42E3-49FD-B4B0-C57DDD46B036}" destId="{17618737-416F-414C-AE07-803BB9A8BF72}" srcOrd="9" destOrd="0" parTransId="{17B49BEF-375E-4BBE-B24B-2F72EA6EBDB4}" sibTransId="{08F91A8C-E51F-42E2-82EA-B941D8631FFC}"/>
    <dgm:cxn modelId="{B9AFE45F-5F8B-43A1-8D93-DEB157DCA1C4}" srcId="{BEBD77A0-42E3-49FD-B4B0-C57DDD46B036}" destId="{BE6F433C-CFEC-4437-90DB-4AD386C95B76}" srcOrd="0" destOrd="0" parTransId="{B9B3AA78-9942-406C-9C25-7DA1307D54B7}" sibTransId="{5F055E96-2EBA-40D9-B776-977A56BF01B4}"/>
    <dgm:cxn modelId="{E07D8817-3FD4-48D0-BE85-7DC0822F5943}" type="presOf" srcId="{D98B929E-730A-4607-BA78-2B059F57D208}" destId="{FD6D4C69-BC53-4C6E-A19A-BED72D6208EB}" srcOrd="0" destOrd="0" presId="urn:microsoft.com/office/officeart/2005/8/layout/chevron1"/>
    <dgm:cxn modelId="{A42143D8-9781-4EEA-AC37-F0E4A511710F}" type="presOf" srcId="{B151465A-B629-4624-BD2C-2D90ADC3FE73}" destId="{97B58BBB-A0BA-4732-BF2F-97A558DA2337}" srcOrd="0" destOrd="0" presId="urn:microsoft.com/office/officeart/2005/8/layout/chevron1"/>
    <dgm:cxn modelId="{19FF6CBC-089B-4C1D-B6BA-A72FE17F358A}" type="presParOf" srcId="{0EDA1FCF-214F-44D8-9815-1FB55546B3C9}" destId="{238DD83B-03FB-4ABD-9029-0267A103A4F0}" srcOrd="0" destOrd="0" presId="urn:microsoft.com/office/officeart/2005/8/layout/chevron1"/>
    <dgm:cxn modelId="{BEC188F5-7861-4B61-AD42-072B856851DB}" type="presParOf" srcId="{0EDA1FCF-214F-44D8-9815-1FB55546B3C9}" destId="{D24226A5-9443-492E-B133-FC9F771168F5}" srcOrd="1" destOrd="0" presId="urn:microsoft.com/office/officeart/2005/8/layout/chevron1"/>
    <dgm:cxn modelId="{EFAC0B3E-7B0C-49EB-B55F-70B7654382E5}" type="presParOf" srcId="{0EDA1FCF-214F-44D8-9815-1FB55546B3C9}" destId="{6F25005F-B7A0-43EB-8AF8-5509B190268E}" srcOrd="2" destOrd="0" presId="urn:microsoft.com/office/officeart/2005/8/layout/chevron1"/>
    <dgm:cxn modelId="{15E262E3-B13F-49D0-891D-1B1B97144ECE}" type="presParOf" srcId="{0EDA1FCF-214F-44D8-9815-1FB55546B3C9}" destId="{9E9B3B43-27A7-495B-866B-8D02975C4D1F}" srcOrd="3" destOrd="0" presId="urn:microsoft.com/office/officeart/2005/8/layout/chevron1"/>
    <dgm:cxn modelId="{7CA40F64-C05D-4EA6-A645-B6D9186B5158}" type="presParOf" srcId="{0EDA1FCF-214F-44D8-9815-1FB55546B3C9}" destId="{B7368EA9-E420-4C69-AFAF-BBDDC2859A65}" srcOrd="4" destOrd="0" presId="urn:microsoft.com/office/officeart/2005/8/layout/chevron1"/>
    <dgm:cxn modelId="{B6F4A422-5DE1-49C7-833B-02A22FD3A734}" type="presParOf" srcId="{0EDA1FCF-214F-44D8-9815-1FB55546B3C9}" destId="{A6010A22-6F31-4927-BC02-FD4B3BFD69A4}" srcOrd="5" destOrd="0" presId="urn:microsoft.com/office/officeart/2005/8/layout/chevron1"/>
    <dgm:cxn modelId="{34748341-AB29-4667-BC40-E25343AE1721}" type="presParOf" srcId="{0EDA1FCF-214F-44D8-9815-1FB55546B3C9}" destId="{1E8465E4-5C26-49CC-B35A-86367E19A8F4}" srcOrd="6" destOrd="0" presId="urn:microsoft.com/office/officeart/2005/8/layout/chevron1"/>
    <dgm:cxn modelId="{ABED4567-4195-4F0F-A127-C33021490308}" type="presParOf" srcId="{0EDA1FCF-214F-44D8-9815-1FB55546B3C9}" destId="{318B32FA-D5AC-46F0-AC46-06D2D14CAC40}" srcOrd="7" destOrd="0" presId="urn:microsoft.com/office/officeart/2005/8/layout/chevron1"/>
    <dgm:cxn modelId="{02A3920B-60FA-4569-A3DE-EE48A88E7790}" type="presParOf" srcId="{0EDA1FCF-214F-44D8-9815-1FB55546B3C9}" destId="{97B58BBB-A0BA-4732-BF2F-97A558DA2337}" srcOrd="8" destOrd="0" presId="urn:microsoft.com/office/officeart/2005/8/layout/chevron1"/>
    <dgm:cxn modelId="{D6749EFA-B2B7-4BFB-A74A-A198AB9D3F2F}" type="presParOf" srcId="{0EDA1FCF-214F-44D8-9815-1FB55546B3C9}" destId="{877A02E2-94F1-468E-9B0B-2C073B0062DA}" srcOrd="9" destOrd="0" presId="urn:microsoft.com/office/officeart/2005/8/layout/chevron1"/>
    <dgm:cxn modelId="{0A336D6C-0123-4463-8CA9-A3D2DF817BCF}" type="presParOf" srcId="{0EDA1FCF-214F-44D8-9815-1FB55546B3C9}" destId="{1B728F04-8777-4173-B815-ABEBA09A4019}" srcOrd="10" destOrd="0" presId="urn:microsoft.com/office/officeart/2005/8/layout/chevron1"/>
    <dgm:cxn modelId="{FFEBD1BE-6AC6-466A-91FF-9C640D7FEF6D}" type="presParOf" srcId="{0EDA1FCF-214F-44D8-9815-1FB55546B3C9}" destId="{7800C775-5DD9-4396-9CB6-F4400E01C061}" srcOrd="11" destOrd="0" presId="urn:microsoft.com/office/officeart/2005/8/layout/chevron1"/>
    <dgm:cxn modelId="{6C3F50CA-12B7-45CF-B8C9-39D2D566D9DE}" type="presParOf" srcId="{0EDA1FCF-214F-44D8-9815-1FB55546B3C9}" destId="{2F8582CE-E53E-4BBB-8153-B3708E7FC933}" srcOrd="12" destOrd="0" presId="urn:microsoft.com/office/officeart/2005/8/layout/chevron1"/>
    <dgm:cxn modelId="{136A554F-0600-449B-A5E4-00580D046671}" type="presParOf" srcId="{0EDA1FCF-214F-44D8-9815-1FB55546B3C9}" destId="{9C93CF94-A64A-4087-B437-22C8A4FDDF81}" srcOrd="13" destOrd="0" presId="urn:microsoft.com/office/officeart/2005/8/layout/chevron1"/>
    <dgm:cxn modelId="{D38EC8AD-A2E5-488F-B124-A4466B6804A4}" type="presParOf" srcId="{0EDA1FCF-214F-44D8-9815-1FB55546B3C9}" destId="{FD6D4C69-BC53-4C6E-A19A-BED72D6208EB}" srcOrd="14" destOrd="0" presId="urn:microsoft.com/office/officeart/2005/8/layout/chevron1"/>
    <dgm:cxn modelId="{1D8C9DD8-D1E7-4ACC-908F-7EEA5170294D}" type="presParOf" srcId="{0EDA1FCF-214F-44D8-9815-1FB55546B3C9}" destId="{5B947DF9-9E4F-4411-AB72-DCF63A5BCD2D}" srcOrd="15" destOrd="0" presId="urn:microsoft.com/office/officeart/2005/8/layout/chevron1"/>
    <dgm:cxn modelId="{0FDBDDFA-FE0A-41FE-90BC-7ECA47F35702}" type="presParOf" srcId="{0EDA1FCF-214F-44D8-9815-1FB55546B3C9}" destId="{59498318-2282-42B4-90DD-5B586A020048}" srcOrd="16" destOrd="0" presId="urn:microsoft.com/office/officeart/2005/8/layout/chevron1"/>
    <dgm:cxn modelId="{C9AF9B59-8CD3-49E2-939D-5184F6DC3687}" type="presParOf" srcId="{0EDA1FCF-214F-44D8-9815-1FB55546B3C9}" destId="{B47FF9DA-5F43-4F95-AD80-16324C575F4C}" srcOrd="17" destOrd="0" presId="urn:microsoft.com/office/officeart/2005/8/layout/chevron1"/>
    <dgm:cxn modelId="{D41ADE9B-E04C-4107-92D0-57C1845CAB7C}" type="presParOf" srcId="{0EDA1FCF-214F-44D8-9815-1FB55546B3C9}" destId="{EE358F42-05B0-4363-9CE2-55BB3D389798}" srcOrd="18" destOrd="0" presId="urn:microsoft.com/office/officeart/2005/8/layout/chevron1"/>
    <dgm:cxn modelId="{9F213903-D34E-4E1D-872B-A31A61C5F5C7}" type="presParOf" srcId="{0EDA1FCF-214F-44D8-9815-1FB55546B3C9}" destId="{4700BB35-D7A4-4FF9-84BC-FAB41E03187B}" srcOrd="19" destOrd="0" presId="urn:microsoft.com/office/officeart/2005/8/layout/chevron1"/>
    <dgm:cxn modelId="{A6EF55A2-3CDB-4139-9E03-C4729AFF0911}" type="presParOf" srcId="{0EDA1FCF-214F-44D8-9815-1FB55546B3C9}" destId="{297D77BF-F427-4733-93EC-29E5A74AFA0C}" srcOrd="20"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A3D0A-C244-45ED-9CF9-7479759D537F}">
      <dsp:nvSpPr>
        <dsp:cNvPr id="0" name=""/>
        <dsp:cNvSpPr/>
      </dsp:nvSpPr>
      <dsp:spPr>
        <a:xfrm>
          <a:off x="1397026" y="891970"/>
          <a:ext cx="636534" cy="636534"/>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endParaRPr lang="fr-CA" sz="900" kern="1200"/>
        </a:p>
      </dsp:txBody>
      <dsp:txXfrm>
        <a:off x="1490244" y="985188"/>
        <a:ext cx="450098" cy="450098"/>
      </dsp:txXfrm>
    </dsp:sp>
    <dsp:sp modelId="{7E03B784-6544-4A0A-B678-4484379DDC4C}">
      <dsp:nvSpPr>
        <dsp:cNvPr id="0" name=""/>
        <dsp:cNvSpPr/>
      </dsp:nvSpPr>
      <dsp:spPr>
        <a:xfrm rot="16200000">
          <a:off x="1647839" y="660305"/>
          <a:ext cx="134908" cy="216421"/>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CA" sz="600" kern="1200"/>
        </a:p>
      </dsp:txBody>
      <dsp:txXfrm>
        <a:off x="1668075" y="723825"/>
        <a:ext cx="94436" cy="129853"/>
      </dsp:txXfrm>
    </dsp:sp>
    <dsp:sp modelId="{25E36F07-9B65-4381-901E-B08E556E9D1E}">
      <dsp:nvSpPr>
        <dsp:cNvPr id="0" name=""/>
        <dsp:cNvSpPr/>
      </dsp:nvSpPr>
      <dsp:spPr>
        <a:xfrm>
          <a:off x="1397026" y="891"/>
          <a:ext cx="636534" cy="636534"/>
        </a:xfrm>
        <a:prstGeom prst="ellipse">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endParaRPr lang="fr-CA" sz="900" kern="1200" dirty="0"/>
        </a:p>
      </dsp:txBody>
      <dsp:txXfrm>
        <a:off x="1490244" y="94109"/>
        <a:ext cx="450098" cy="450098"/>
      </dsp:txXfrm>
    </dsp:sp>
    <dsp:sp modelId="{28022BB9-2947-414F-802E-2C0D97C753F1}">
      <dsp:nvSpPr>
        <dsp:cNvPr id="0" name=""/>
        <dsp:cNvSpPr/>
      </dsp:nvSpPr>
      <dsp:spPr>
        <a:xfrm>
          <a:off x="2089560" y="1102027"/>
          <a:ext cx="134908" cy="216421"/>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CA" sz="600" kern="1200"/>
        </a:p>
      </dsp:txBody>
      <dsp:txXfrm>
        <a:off x="2089560" y="1145311"/>
        <a:ext cx="94436" cy="129853"/>
      </dsp:txXfrm>
    </dsp:sp>
    <dsp:sp modelId="{2A85BDFF-3DA0-407A-B8E0-371E5C6F8684}">
      <dsp:nvSpPr>
        <dsp:cNvPr id="0" name=""/>
        <dsp:cNvSpPr/>
      </dsp:nvSpPr>
      <dsp:spPr>
        <a:xfrm>
          <a:off x="2288105" y="891970"/>
          <a:ext cx="636534" cy="636534"/>
        </a:xfrm>
        <a:prstGeom prst="ellipse">
          <a:avLst/>
        </a:prstGeom>
        <a:blipFill rotWithShape="0">
          <a:blip xmlns:r="http://schemas.openxmlformats.org/officeDocument/2006/relationships" r:embed="rId2"/>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endParaRPr lang="fr-CA" sz="900" kern="1200"/>
        </a:p>
      </dsp:txBody>
      <dsp:txXfrm>
        <a:off x="2381323" y="985188"/>
        <a:ext cx="450098" cy="450098"/>
      </dsp:txXfrm>
    </dsp:sp>
    <dsp:sp modelId="{64528ECF-48D5-4E54-A9D2-0B53238CA175}">
      <dsp:nvSpPr>
        <dsp:cNvPr id="0" name=""/>
        <dsp:cNvSpPr/>
      </dsp:nvSpPr>
      <dsp:spPr>
        <a:xfrm rot="5400000">
          <a:off x="1647839" y="1543748"/>
          <a:ext cx="134908" cy="216421"/>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CA" sz="600" kern="1200"/>
        </a:p>
      </dsp:txBody>
      <dsp:txXfrm>
        <a:off x="1668075" y="1566796"/>
        <a:ext cx="94436" cy="129853"/>
      </dsp:txXfrm>
    </dsp:sp>
    <dsp:sp modelId="{B130FC17-263B-40FD-A54E-9FF0FD6BC325}">
      <dsp:nvSpPr>
        <dsp:cNvPr id="0" name=""/>
        <dsp:cNvSpPr/>
      </dsp:nvSpPr>
      <dsp:spPr>
        <a:xfrm>
          <a:off x="1397026" y="1783049"/>
          <a:ext cx="636534" cy="636534"/>
        </a:xfrm>
        <a:prstGeom prst="ellipse">
          <a:avLst/>
        </a:prstGeom>
        <a:blipFill rotWithShape="0">
          <a:blip xmlns:r="http://schemas.openxmlformats.org/officeDocument/2006/relationships" r:embed="rId3"/>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endParaRPr lang="fr-CA" sz="900" kern="1200"/>
        </a:p>
      </dsp:txBody>
      <dsp:txXfrm>
        <a:off x="1490244" y="1876267"/>
        <a:ext cx="450098" cy="450098"/>
      </dsp:txXfrm>
    </dsp:sp>
    <dsp:sp modelId="{1B31AFDD-F028-4E81-AA6B-C488DCA6BA9C}">
      <dsp:nvSpPr>
        <dsp:cNvPr id="0" name=""/>
        <dsp:cNvSpPr/>
      </dsp:nvSpPr>
      <dsp:spPr>
        <a:xfrm rot="10800000">
          <a:off x="1206117" y="1102027"/>
          <a:ext cx="134908" cy="216421"/>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fr-CA" sz="600" kern="1200"/>
        </a:p>
      </dsp:txBody>
      <dsp:txXfrm rot="10800000">
        <a:off x="1246589" y="1145311"/>
        <a:ext cx="94436" cy="129853"/>
      </dsp:txXfrm>
    </dsp:sp>
    <dsp:sp modelId="{C2966830-281F-4F85-B857-64AB72FC0596}">
      <dsp:nvSpPr>
        <dsp:cNvPr id="0" name=""/>
        <dsp:cNvSpPr/>
      </dsp:nvSpPr>
      <dsp:spPr>
        <a:xfrm>
          <a:off x="505946" y="891970"/>
          <a:ext cx="636534" cy="636534"/>
        </a:xfrm>
        <a:prstGeom prst="ellipse">
          <a:avLst/>
        </a:prstGeom>
        <a:blipFill rotWithShape="0">
          <a:blip xmlns:r="http://schemas.openxmlformats.org/officeDocument/2006/relationships" r:embed="rId4"/>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endParaRPr lang="fr-CA" sz="900" kern="1200"/>
        </a:p>
      </dsp:txBody>
      <dsp:txXfrm>
        <a:off x="599164" y="985188"/>
        <a:ext cx="450098" cy="4500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A3D0A-C244-45ED-9CF9-7479759D537F}">
      <dsp:nvSpPr>
        <dsp:cNvPr id="0" name=""/>
        <dsp:cNvSpPr/>
      </dsp:nvSpPr>
      <dsp:spPr>
        <a:xfrm>
          <a:off x="833797" y="624337"/>
          <a:ext cx="445138" cy="445138"/>
        </a:xfrm>
        <a:prstGeom prst="ellips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endParaRPr lang="fr-CA" sz="600" kern="1200"/>
        </a:p>
      </dsp:txBody>
      <dsp:txXfrm>
        <a:off x="898986" y="689526"/>
        <a:ext cx="314760" cy="314760"/>
      </dsp:txXfrm>
    </dsp:sp>
    <dsp:sp modelId="{7E03B784-6544-4A0A-B678-4484379DDC4C}">
      <dsp:nvSpPr>
        <dsp:cNvPr id="0" name=""/>
        <dsp:cNvSpPr/>
      </dsp:nvSpPr>
      <dsp:spPr>
        <a:xfrm rot="16200000">
          <a:off x="1009173" y="462290"/>
          <a:ext cx="94386" cy="151347"/>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fr-CA" sz="500" kern="1200"/>
        </a:p>
      </dsp:txBody>
      <dsp:txXfrm>
        <a:off x="1023331" y="506717"/>
        <a:ext cx="66070" cy="90809"/>
      </dsp:txXfrm>
    </dsp:sp>
    <dsp:sp modelId="{25E36F07-9B65-4381-901E-B08E556E9D1E}">
      <dsp:nvSpPr>
        <dsp:cNvPr id="0" name=""/>
        <dsp:cNvSpPr/>
      </dsp:nvSpPr>
      <dsp:spPr>
        <a:xfrm>
          <a:off x="833797" y="1110"/>
          <a:ext cx="445138" cy="445138"/>
        </a:xfrm>
        <a:prstGeom prst="ellipse">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endParaRPr lang="fr-CA" sz="600" kern="1200" dirty="0"/>
        </a:p>
      </dsp:txBody>
      <dsp:txXfrm>
        <a:off x="898986" y="66299"/>
        <a:ext cx="314760" cy="314760"/>
      </dsp:txXfrm>
    </dsp:sp>
    <dsp:sp modelId="{28022BB9-2947-414F-802E-2C0D97C753F1}">
      <dsp:nvSpPr>
        <dsp:cNvPr id="0" name=""/>
        <dsp:cNvSpPr/>
      </dsp:nvSpPr>
      <dsp:spPr>
        <a:xfrm>
          <a:off x="1318115" y="771233"/>
          <a:ext cx="94386" cy="151347"/>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fr-CA" sz="500" kern="1200"/>
        </a:p>
      </dsp:txBody>
      <dsp:txXfrm>
        <a:off x="1318115" y="801502"/>
        <a:ext cx="66070" cy="90809"/>
      </dsp:txXfrm>
    </dsp:sp>
    <dsp:sp modelId="{2A85BDFF-3DA0-407A-B8E0-371E5C6F8684}">
      <dsp:nvSpPr>
        <dsp:cNvPr id="0" name=""/>
        <dsp:cNvSpPr/>
      </dsp:nvSpPr>
      <dsp:spPr>
        <a:xfrm>
          <a:off x="1457024" y="624337"/>
          <a:ext cx="445138" cy="445138"/>
        </a:xfrm>
        <a:prstGeom prst="ellipse">
          <a:avLst/>
        </a:prstGeom>
        <a:blipFill rotWithShape="0">
          <a:blip xmlns:r="http://schemas.openxmlformats.org/officeDocument/2006/relationships" r:embed="rId2"/>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endParaRPr lang="fr-CA" sz="600" kern="1200"/>
        </a:p>
      </dsp:txBody>
      <dsp:txXfrm>
        <a:off x="1522213" y="689526"/>
        <a:ext cx="314760" cy="314760"/>
      </dsp:txXfrm>
    </dsp:sp>
    <dsp:sp modelId="{64528ECF-48D5-4E54-A9D2-0B53238CA175}">
      <dsp:nvSpPr>
        <dsp:cNvPr id="0" name=""/>
        <dsp:cNvSpPr/>
      </dsp:nvSpPr>
      <dsp:spPr>
        <a:xfrm rot="5400000">
          <a:off x="1009173" y="1080175"/>
          <a:ext cx="94386" cy="151347"/>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fr-CA" sz="500" kern="1200"/>
        </a:p>
      </dsp:txBody>
      <dsp:txXfrm>
        <a:off x="1023331" y="1096286"/>
        <a:ext cx="66070" cy="90809"/>
      </dsp:txXfrm>
    </dsp:sp>
    <dsp:sp modelId="{B130FC17-263B-40FD-A54E-9FF0FD6BC325}">
      <dsp:nvSpPr>
        <dsp:cNvPr id="0" name=""/>
        <dsp:cNvSpPr/>
      </dsp:nvSpPr>
      <dsp:spPr>
        <a:xfrm>
          <a:off x="833797" y="1247565"/>
          <a:ext cx="445138" cy="445138"/>
        </a:xfrm>
        <a:prstGeom prst="ellipse">
          <a:avLst/>
        </a:prstGeom>
        <a:blipFill rotWithShape="0">
          <a:blip xmlns:r="http://schemas.openxmlformats.org/officeDocument/2006/relationships" r:embed="rId3"/>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endParaRPr lang="fr-CA" sz="600" kern="1200"/>
        </a:p>
      </dsp:txBody>
      <dsp:txXfrm>
        <a:off x="898986" y="1312754"/>
        <a:ext cx="314760" cy="314760"/>
      </dsp:txXfrm>
    </dsp:sp>
    <dsp:sp modelId="{1B31AFDD-F028-4E81-AA6B-C488DCA6BA9C}">
      <dsp:nvSpPr>
        <dsp:cNvPr id="0" name=""/>
        <dsp:cNvSpPr/>
      </dsp:nvSpPr>
      <dsp:spPr>
        <a:xfrm rot="10800000">
          <a:off x="700230" y="771233"/>
          <a:ext cx="94386" cy="151347"/>
        </a:xfrm>
        <a:prstGeom prs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222250">
            <a:lnSpc>
              <a:spcPct val="90000"/>
            </a:lnSpc>
            <a:spcBef>
              <a:spcPct val="0"/>
            </a:spcBef>
            <a:spcAft>
              <a:spcPct val="35000"/>
            </a:spcAft>
          </a:pPr>
          <a:endParaRPr lang="fr-CA" sz="500" kern="1200"/>
        </a:p>
      </dsp:txBody>
      <dsp:txXfrm rot="10800000">
        <a:off x="728546" y="801502"/>
        <a:ext cx="66070" cy="90809"/>
      </dsp:txXfrm>
    </dsp:sp>
    <dsp:sp modelId="{C2966830-281F-4F85-B857-64AB72FC0596}">
      <dsp:nvSpPr>
        <dsp:cNvPr id="0" name=""/>
        <dsp:cNvSpPr/>
      </dsp:nvSpPr>
      <dsp:spPr>
        <a:xfrm>
          <a:off x="210569" y="624337"/>
          <a:ext cx="445138" cy="445138"/>
        </a:xfrm>
        <a:prstGeom prst="ellipse">
          <a:avLst/>
        </a:prstGeom>
        <a:blipFill rotWithShape="0">
          <a:blip xmlns:r="http://schemas.openxmlformats.org/officeDocument/2006/relationships" r:embed="rId4"/>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endParaRPr lang="fr-CA" sz="600" kern="1200"/>
        </a:p>
      </dsp:txBody>
      <dsp:txXfrm>
        <a:off x="275758" y="689526"/>
        <a:ext cx="314760" cy="3147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8DD83B-03FB-4ABD-9029-0267A103A4F0}">
      <dsp:nvSpPr>
        <dsp:cNvPr id="0" name=""/>
        <dsp:cNvSpPr/>
      </dsp:nvSpPr>
      <dsp:spPr>
        <a:xfrm>
          <a:off x="1488" y="3178829"/>
          <a:ext cx="1218902" cy="487560"/>
        </a:xfrm>
        <a:prstGeom prst="chevron">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1 mois</a:t>
          </a:r>
          <a:endParaRPr lang="fr-CA" sz="1600" kern="1200" dirty="0">
            <a:latin typeface="Calibri" panose="020F0502020204030204" pitchFamily="34" charset="0"/>
          </a:endParaRPr>
        </a:p>
      </dsp:txBody>
      <dsp:txXfrm>
        <a:off x="245268" y="3178829"/>
        <a:ext cx="731342" cy="487560"/>
      </dsp:txXfrm>
    </dsp:sp>
    <dsp:sp modelId="{6F25005F-B7A0-43EB-8AF8-5509B190268E}">
      <dsp:nvSpPr>
        <dsp:cNvPr id="0" name=""/>
        <dsp:cNvSpPr/>
      </dsp:nvSpPr>
      <dsp:spPr>
        <a:xfrm>
          <a:off x="1098500" y="3178829"/>
          <a:ext cx="1218902" cy="487560"/>
        </a:xfrm>
        <a:prstGeom prst="chevron">
          <a:avLst/>
        </a:prstGeom>
        <a:gradFill rotWithShape="0">
          <a:gsLst>
            <a:gs pos="0">
              <a:schemeClr val="accent3">
                <a:hueOff val="-384955"/>
                <a:satOff val="831"/>
                <a:lumOff val="-1059"/>
                <a:alphaOff val="0"/>
                <a:satMod val="103000"/>
                <a:lumMod val="102000"/>
                <a:tint val="94000"/>
              </a:schemeClr>
            </a:gs>
            <a:gs pos="50000">
              <a:schemeClr val="accent3">
                <a:hueOff val="-384955"/>
                <a:satOff val="831"/>
                <a:lumOff val="-1059"/>
                <a:alphaOff val="0"/>
                <a:satMod val="110000"/>
                <a:lumMod val="100000"/>
                <a:shade val="100000"/>
              </a:schemeClr>
            </a:gs>
            <a:gs pos="100000">
              <a:schemeClr val="accent3">
                <a:hueOff val="-384955"/>
                <a:satOff val="831"/>
                <a:lumOff val="-10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3 mois</a:t>
          </a:r>
          <a:endParaRPr lang="fr-CA" sz="1600" kern="1200" dirty="0">
            <a:latin typeface="Calibri" panose="020F0502020204030204" pitchFamily="34" charset="0"/>
          </a:endParaRPr>
        </a:p>
      </dsp:txBody>
      <dsp:txXfrm>
        <a:off x="1342280" y="3178829"/>
        <a:ext cx="731342" cy="487560"/>
      </dsp:txXfrm>
    </dsp:sp>
    <dsp:sp modelId="{B7368EA9-E420-4C69-AFAF-BBDDC2859A65}">
      <dsp:nvSpPr>
        <dsp:cNvPr id="0" name=""/>
        <dsp:cNvSpPr/>
      </dsp:nvSpPr>
      <dsp:spPr>
        <a:xfrm>
          <a:off x="2195512" y="3178829"/>
          <a:ext cx="1218902" cy="487560"/>
        </a:xfrm>
        <a:prstGeom prst="chevron">
          <a:avLst/>
        </a:prstGeom>
        <a:gradFill rotWithShape="0">
          <a:gsLst>
            <a:gs pos="0">
              <a:schemeClr val="accent3">
                <a:hueOff val="-769909"/>
                <a:satOff val="1662"/>
                <a:lumOff val="-2118"/>
                <a:alphaOff val="0"/>
                <a:satMod val="103000"/>
                <a:lumMod val="102000"/>
                <a:tint val="94000"/>
              </a:schemeClr>
            </a:gs>
            <a:gs pos="50000">
              <a:schemeClr val="accent3">
                <a:hueOff val="-769909"/>
                <a:satOff val="1662"/>
                <a:lumOff val="-2118"/>
                <a:alphaOff val="0"/>
                <a:satMod val="110000"/>
                <a:lumMod val="100000"/>
                <a:shade val="100000"/>
              </a:schemeClr>
            </a:gs>
            <a:gs pos="100000">
              <a:schemeClr val="accent3">
                <a:hueOff val="-769909"/>
                <a:satOff val="1662"/>
                <a:lumOff val="-211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3 à 12 mois</a:t>
          </a:r>
          <a:endParaRPr lang="fr-CA" sz="1600" kern="1200" dirty="0">
            <a:latin typeface="Calibri" panose="020F0502020204030204" pitchFamily="34" charset="0"/>
          </a:endParaRPr>
        </a:p>
      </dsp:txBody>
      <dsp:txXfrm>
        <a:off x="2439292" y="3178829"/>
        <a:ext cx="731342" cy="487560"/>
      </dsp:txXfrm>
    </dsp:sp>
    <dsp:sp modelId="{1E8465E4-5C26-49CC-B35A-86367E19A8F4}">
      <dsp:nvSpPr>
        <dsp:cNvPr id="0" name=""/>
        <dsp:cNvSpPr/>
      </dsp:nvSpPr>
      <dsp:spPr>
        <a:xfrm>
          <a:off x="3292524" y="3178829"/>
          <a:ext cx="1218902" cy="487560"/>
        </a:xfrm>
        <a:prstGeom prst="chevron">
          <a:avLst/>
        </a:prstGeom>
        <a:gradFill rotWithShape="0">
          <a:gsLst>
            <a:gs pos="0">
              <a:schemeClr val="accent3">
                <a:hueOff val="-1154864"/>
                <a:satOff val="2494"/>
                <a:lumOff val="-3176"/>
                <a:alphaOff val="0"/>
                <a:satMod val="103000"/>
                <a:lumMod val="102000"/>
                <a:tint val="94000"/>
              </a:schemeClr>
            </a:gs>
            <a:gs pos="50000">
              <a:schemeClr val="accent3">
                <a:hueOff val="-1154864"/>
                <a:satOff val="2494"/>
                <a:lumOff val="-3176"/>
                <a:alphaOff val="0"/>
                <a:satMod val="110000"/>
                <a:lumMod val="100000"/>
                <a:shade val="100000"/>
              </a:schemeClr>
            </a:gs>
            <a:gs pos="100000">
              <a:schemeClr val="accent3">
                <a:hueOff val="-1154864"/>
                <a:satOff val="2494"/>
                <a:lumOff val="-317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1 à 2 ans</a:t>
          </a:r>
          <a:endParaRPr lang="fr-CA" sz="1600" kern="1200" dirty="0">
            <a:latin typeface="Calibri" panose="020F0502020204030204" pitchFamily="34" charset="0"/>
          </a:endParaRPr>
        </a:p>
      </dsp:txBody>
      <dsp:txXfrm>
        <a:off x="3536304" y="3178829"/>
        <a:ext cx="731342" cy="487560"/>
      </dsp:txXfrm>
    </dsp:sp>
    <dsp:sp modelId="{97B58BBB-A0BA-4732-BF2F-97A558DA2337}">
      <dsp:nvSpPr>
        <dsp:cNvPr id="0" name=""/>
        <dsp:cNvSpPr/>
      </dsp:nvSpPr>
      <dsp:spPr>
        <a:xfrm>
          <a:off x="4389536" y="3178829"/>
          <a:ext cx="1218902" cy="487560"/>
        </a:xfrm>
        <a:prstGeom prst="chevron">
          <a:avLst/>
        </a:prstGeom>
        <a:gradFill rotWithShape="0">
          <a:gsLst>
            <a:gs pos="0">
              <a:schemeClr val="accent3">
                <a:hueOff val="-1539818"/>
                <a:satOff val="3325"/>
                <a:lumOff val="-4235"/>
                <a:alphaOff val="0"/>
                <a:satMod val="103000"/>
                <a:lumMod val="102000"/>
                <a:tint val="94000"/>
              </a:schemeClr>
            </a:gs>
            <a:gs pos="50000">
              <a:schemeClr val="accent3">
                <a:hueOff val="-1539818"/>
                <a:satOff val="3325"/>
                <a:lumOff val="-4235"/>
                <a:alphaOff val="0"/>
                <a:satMod val="110000"/>
                <a:lumMod val="100000"/>
                <a:shade val="100000"/>
              </a:schemeClr>
            </a:gs>
            <a:gs pos="100000">
              <a:schemeClr val="accent3">
                <a:hueOff val="-1539818"/>
                <a:satOff val="3325"/>
                <a:lumOff val="-423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5 ans</a:t>
          </a:r>
          <a:endParaRPr lang="fr-CA" sz="1600" kern="1200" dirty="0">
            <a:latin typeface="Calibri" panose="020F0502020204030204" pitchFamily="34" charset="0"/>
          </a:endParaRPr>
        </a:p>
      </dsp:txBody>
      <dsp:txXfrm>
        <a:off x="4633316" y="3178829"/>
        <a:ext cx="731342" cy="487560"/>
      </dsp:txXfrm>
    </dsp:sp>
    <dsp:sp modelId="{1B728F04-8777-4173-B815-ABEBA09A4019}">
      <dsp:nvSpPr>
        <dsp:cNvPr id="0" name=""/>
        <dsp:cNvSpPr/>
      </dsp:nvSpPr>
      <dsp:spPr>
        <a:xfrm>
          <a:off x="5486548" y="3178829"/>
          <a:ext cx="1218902" cy="487560"/>
        </a:xfrm>
        <a:prstGeom prst="chevron">
          <a:avLst/>
        </a:prstGeom>
        <a:gradFill rotWithShape="0">
          <a:gsLst>
            <a:gs pos="0">
              <a:schemeClr val="accent3">
                <a:hueOff val="-1924773"/>
                <a:satOff val="4156"/>
                <a:lumOff val="-5294"/>
                <a:alphaOff val="0"/>
                <a:satMod val="103000"/>
                <a:lumMod val="102000"/>
                <a:tint val="94000"/>
              </a:schemeClr>
            </a:gs>
            <a:gs pos="50000">
              <a:schemeClr val="accent3">
                <a:hueOff val="-1924773"/>
                <a:satOff val="4156"/>
                <a:lumOff val="-5294"/>
                <a:alphaOff val="0"/>
                <a:satMod val="110000"/>
                <a:lumMod val="100000"/>
                <a:shade val="100000"/>
              </a:schemeClr>
            </a:gs>
            <a:gs pos="100000">
              <a:schemeClr val="accent3">
                <a:hueOff val="-1924773"/>
                <a:satOff val="4156"/>
                <a:lumOff val="-529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50 à 100 ans</a:t>
          </a:r>
          <a:endParaRPr lang="fr-CA" sz="1600" kern="1200" dirty="0">
            <a:latin typeface="Calibri" panose="020F0502020204030204" pitchFamily="34" charset="0"/>
          </a:endParaRPr>
        </a:p>
      </dsp:txBody>
      <dsp:txXfrm>
        <a:off x="5730328" y="3178829"/>
        <a:ext cx="731342" cy="487560"/>
      </dsp:txXfrm>
    </dsp:sp>
    <dsp:sp modelId="{2F8582CE-E53E-4BBB-8153-B3708E7FC933}">
      <dsp:nvSpPr>
        <dsp:cNvPr id="0" name=""/>
        <dsp:cNvSpPr/>
      </dsp:nvSpPr>
      <dsp:spPr>
        <a:xfrm>
          <a:off x="6583560" y="3178829"/>
          <a:ext cx="1218902" cy="487560"/>
        </a:xfrm>
        <a:prstGeom prst="chevron">
          <a:avLst/>
        </a:prstGeom>
        <a:gradFill rotWithShape="0">
          <a:gsLst>
            <a:gs pos="0">
              <a:schemeClr val="accent3">
                <a:hueOff val="-2309728"/>
                <a:satOff val="4987"/>
                <a:lumOff val="-6353"/>
                <a:alphaOff val="0"/>
                <a:satMod val="103000"/>
                <a:lumMod val="102000"/>
                <a:tint val="94000"/>
              </a:schemeClr>
            </a:gs>
            <a:gs pos="50000">
              <a:schemeClr val="accent3">
                <a:hueOff val="-2309728"/>
                <a:satOff val="4987"/>
                <a:lumOff val="-6353"/>
                <a:alphaOff val="0"/>
                <a:satMod val="110000"/>
                <a:lumMod val="100000"/>
                <a:shade val="100000"/>
              </a:schemeClr>
            </a:gs>
            <a:gs pos="100000">
              <a:schemeClr val="accent3">
                <a:hueOff val="-2309728"/>
                <a:satOff val="4987"/>
                <a:lumOff val="-63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100 à 500 ans</a:t>
          </a:r>
          <a:endParaRPr lang="fr-CA" sz="1600" kern="1200" dirty="0">
            <a:latin typeface="Calibri" panose="020F0502020204030204" pitchFamily="34" charset="0"/>
          </a:endParaRPr>
        </a:p>
      </dsp:txBody>
      <dsp:txXfrm>
        <a:off x="6827340" y="3178829"/>
        <a:ext cx="731342" cy="487560"/>
      </dsp:txXfrm>
    </dsp:sp>
    <dsp:sp modelId="{FD6D4C69-BC53-4C6E-A19A-BED72D6208EB}">
      <dsp:nvSpPr>
        <dsp:cNvPr id="0" name=""/>
        <dsp:cNvSpPr/>
      </dsp:nvSpPr>
      <dsp:spPr>
        <a:xfrm>
          <a:off x="7680573" y="3178829"/>
          <a:ext cx="1218902" cy="487560"/>
        </a:xfrm>
        <a:prstGeom prst="chevron">
          <a:avLst/>
        </a:prstGeom>
        <a:gradFill rotWithShape="0">
          <a:gsLst>
            <a:gs pos="0">
              <a:schemeClr val="accent3">
                <a:hueOff val="-2694682"/>
                <a:satOff val="5818"/>
                <a:lumOff val="-7412"/>
                <a:alphaOff val="0"/>
                <a:satMod val="103000"/>
                <a:lumMod val="102000"/>
                <a:tint val="94000"/>
              </a:schemeClr>
            </a:gs>
            <a:gs pos="50000">
              <a:schemeClr val="accent3">
                <a:hueOff val="-2694682"/>
                <a:satOff val="5818"/>
                <a:lumOff val="-7412"/>
                <a:alphaOff val="0"/>
                <a:satMod val="110000"/>
                <a:lumMod val="100000"/>
                <a:shade val="100000"/>
              </a:schemeClr>
            </a:gs>
            <a:gs pos="100000">
              <a:schemeClr val="accent3">
                <a:hueOff val="-2694682"/>
                <a:satOff val="5818"/>
                <a:lumOff val="-741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200 ans</a:t>
          </a:r>
          <a:endParaRPr lang="fr-CA" sz="1600" kern="1200" dirty="0">
            <a:latin typeface="Calibri" panose="020F0502020204030204" pitchFamily="34" charset="0"/>
          </a:endParaRPr>
        </a:p>
      </dsp:txBody>
      <dsp:txXfrm>
        <a:off x="7924353" y="3178829"/>
        <a:ext cx="731342" cy="487560"/>
      </dsp:txXfrm>
    </dsp:sp>
    <dsp:sp modelId="{59498318-2282-42B4-90DD-5B586A020048}">
      <dsp:nvSpPr>
        <dsp:cNvPr id="0" name=""/>
        <dsp:cNvSpPr/>
      </dsp:nvSpPr>
      <dsp:spPr>
        <a:xfrm>
          <a:off x="8777585" y="3178829"/>
          <a:ext cx="1218902" cy="487560"/>
        </a:xfrm>
        <a:prstGeom prst="chevron">
          <a:avLst/>
        </a:prstGeom>
        <a:gradFill rotWithShape="0">
          <a:gsLst>
            <a:gs pos="0">
              <a:schemeClr val="accent3">
                <a:hueOff val="-3079637"/>
                <a:satOff val="6650"/>
                <a:lumOff val="-8470"/>
                <a:alphaOff val="0"/>
                <a:satMod val="103000"/>
                <a:lumMod val="102000"/>
                <a:tint val="94000"/>
              </a:schemeClr>
            </a:gs>
            <a:gs pos="50000">
              <a:schemeClr val="accent3">
                <a:hueOff val="-3079637"/>
                <a:satOff val="6650"/>
                <a:lumOff val="-8470"/>
                <a:alphaOff val="0"/>
                <a:satMod val="110000"/>
                <a:lumMod val="100000"/>
                <a:shade val="100000"/>
              </a:schemeClr>
            </a:gs>
            <a:gs pos="100000">
              <a:schemeClr val="accent3">
                <a:hueOff val="-3079637"/>
                <a:satOff val="6650"/>
                <a:lumOff val="-847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400 à 450 ans</a:t>
          </a:r>
          <a:endParaRPr lang="fr-CA" sz="1600" kern="1200" dirty="0">
            <a:latin typeface="Calibri" panose="020F0502020204030204" pitchFamily="34" charset="0"/>
          </a:endParaRPr>
        </a:p>
      </dsp:txBody>
      <dsp:txXfrm>
        <a:off x="9021365" y="3178829"/>
        <a:ext cx="731342" cy="487560"/>
      </dsp:txXfrm>
    </dsp:sp>
    <dsp:sp modelId="{EE358F42-05B0-4363-9CE2-55BB3D389798}">
      <dsp:nvSpPr>
        <dsp:cNvPr id="0" name=""/>
        <dsp:cNvSpPr/>
      </dsp:nvSpPr>
      <dsp:spPr>
        <a:xfrm>
          <a:off x="9874597" y="3178829"/>
          <a:ext cx="1218902" cy="487560"/>
        </a:xfrm>
        <a:prstGeom prst="chevron">
          <a:avLst/>
        </a:prstGeom>
        <a:gradFill rotWithShape="0">
          <a:gsLst>
            <a:gs pos="0">
              <a:schemeClr val="accent3">
                <a:hueOff val="-3464591"/>
                <a:satOff val="7481"/>
                <a:lumOff val="-9529"/>
                <a:alphaOff val="0"/>
                <a:satMod val="103000"/>
                <a:lumMod val="102000"/>
                <a:tint val="94000"/>
              </a:schemeClr>
            </a:gs>
            <a:gs pos="50000">
              <a:schemeClr val="accent3">
                <a:hueOff val="-3464591"/>
                <a:satOff val="7481"/>
                <a:lumOff val="-9529"/>
                <a:alphaOff val="0"/>
                <a:satMod val="110000"/>
                <a:lumMod val="100000"/>
                <a:shade val="100000"/>
              </a:schemeClr>
            </a:gs>
            <a:gs pos="100000">
              <a:schemeClr val="accent3">
                <a:hueOff val="-3464591"/>
                <a:satOff val="7481"/>
                <a:lumOff val="-952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1000 ans</a:t>
          </a:r>
          <a:endParaRPr lang="fr-CA" sz="1600" kern="1200" dirty="0">
            <a:latin typeface="Calibri" panose="020F0502020204030204" pitchFamily="34" charset="0"/>
          </a:endParaRPr>
        </a:p>
      </dsp:txBody>
      <dsp:txXfrm>
        <a:off x="10118377" y="3178829"/>
        <a:ext cx="731342" cy="487560"/>
      </dsp:txXfrm>
    </dsp:sp>
    <dsp:sp modelId="{297D77BF-F427-4733-93EC-29E5A74AFA0C}">
      <dsp:nvSpPr>
        <dsp:cNvPr id="0" name=""/>
        <dsp:cNvSpPr/>
      </dsp:nvSpPr>
      <dsp:spPr>
        <a:xfrm>
          <a:off x="10971609" y="3178829"/>
          <a:ext cx="1218902" cy="487560"/>
        </a:xfrm>
        <a:prstGeom prst="chevron">
          <a:avLst/>
        </a:prstGeom>
        <a:gradFill rotWithShape="0">
          <a:gsLst>
            <a:gs pos="0">
              <a:schemeClr val="accent3">
                <a:hueOff val="-3849546"/>
                <a:satOff val="8312"/>
                <a:lumOff val="-10588"/>
                <a:alphaOff val="0"/>
                <a:satMod val="103000"/>
                <a:lumMod val="102000"/>
                <a:tint val="94000"/>
              </a:schemeClr>
            </a:gs>
            <a:gs pos="50000">
              <a:schemeClr val="accent3">
                <a:hueOff val="-3849546"/>
                <a:satOff val="8312"/>
                <a:lumOff val="-10588"/>
                <a:alphaOff val="0"/>
                <a:satMod val="110000"/>
                <a:lumMod val="100000"/>
                <a:shade val="100000"/>
              </a:schemeClr>
            </a:gs>
            <a:gs pos="100000">
              <a:schemeClr val="accent3">
                <a:hueOff val="-3849546"/>
                <a:satOff val="8312"/>
                <a:lumOff val="-1058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r-CA" sz="1600" kern="1200" dirty="0" smtClean="0">
              <a:latin typeface="Calibri" panose="020F0502020204030204" pitchFamily="34" charset="0"/>
            </a:rPr>
            <a:t>4000 ans</a:t>
          </a:r>
          <a:endParaRPr lang="fr-CA" sz="1600" kern="1200" dirty="0">
            <a:latin typeface="Calibri" panose="020F0502020204030204" pitchFamily="34" charset="0"/>
          </a:endParaRPr>
        </a:p>
      </dsp:txBody>
      <dsp:txXfrm>
        <a:off x="11215389" y="3178829"/>
        <a:ext cx="731342" cy="487560"/>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A45BA1-980A-4507-BE5A-5C1E7C2FFD8F}" type="datetimeFigureOut">
              <a:rPr lang="en-US"/>
              <a:t>9/19/2013</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E03411-58E2-43FD-AE1D-AD77DFF8CB20}" type="slidenum">
              <a:rPr/>
              <a:t>‹N°›</a:t>
            </a:fld>
            <a:endParaRPr/>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3416D-7FED-43BC-AA7C-D92DBA01ED64}" type="datetimeFigureOut">
              <a:rPr lang="en-US"/>
              <a:t>9/19/2013</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C57A8-AE18-4654-B6AF-04B3577165BE}" type="slidenum">
              <a:rPr/>
              <a:t>‹N°›</a:t>
            </a:fld>
            <a:endParaRPr/>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a:t>
            </a:fld>
            <a:endParaRPr lang="fr-CA"/>
          </a:p>
        </p:txBody>
      </p:sp>
    </p:spTree>
    <p:extLst>
      <p:ext uri="{BB962C8B-B14F-4D97-AF65-F5344CB8AC3E}">
        <p14:creationId xmlns:p14="http://schemas.microsoft.com/office/powerpoint/2010/main" val="5482162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1" dirty="0" smtClean="0"/>
              <a:t>1</a:t>
            </a:r>
            <a:r>
              <a:rPr lang="fr-CA" b="1" baseline="30000" dirty="0" smtClean="0"/>
              <a:t>er</a:t>
            </a:r>
            <a:r>
              <a:rPr lang="fr-CA" b="1" dirty="0" smtClean="0"/>
              <a:t> point :</a:t>
            </a:r>
          </a:p>
          <a:p>
            <a:r>
              <a:rPr lang="fr-CA" dirty="0" smtClean="0"/>
              <a:t>Quels sont les cycles naturels ? </a:t>
            </a:r>
            <a:r>
              <a:rPr lang="fr-CA" b="1" dirty="0" smtClean="0"/>
              <a:t>Réponse </a:t>
            </a:r>
            <a:r>
              <a:rPr lang="fr-CA" b="1" smtClean="0"/>
              <a:t>: Cycle </a:t>
            </a:r>
            <a:r>
              <a:rPr lang="fr-CA" b="1" dirty="0" smtClean="0"/>
              <a:t>du carbone, Cycle</a:t>
            </a:r>
            <a:r>
              <a:rPr lang="fr-CA" b="1" baseline="0" dirty="0" smtClean="0"/>
              <a:t> de l’eau, Érosion et Effet de serre.</a:t>
            </a:r>
          </a:p>
          <a:p>
            <a:endParaRPr lang="fr-CA" b="1" baseline="0" dirty="0" smtClean="0"/>
          </a:p>
          <a:p>
            <a:r>
              <a:rPr lang="fr-CA" b="1" baseline="0" dirty="0" smtClean="0"/>
              <a:t>4</a:t>
            </a:r>
            <a:r>
              <a:rPr lang="fr-CA" b="1" baseline="30000" dirty="0" smtClean="0"/>
              <a:t>e</a:t>
            </a:r>
            <a:r>
              <a:rPr lang="fr-CA" b="1" baseline="0" dirty="0" smtClean="0"/>
              <a:t> point :</a:t>
            </a:r>
          </a:p>
          <a:p>
            <a:r>
              <a:rPr lang="fr-CA" b="0" baseline="0" dirty="0" smtClean="0"/>
              <a:t>Quelles sont les sources de GES des activités humaines ? </a:t>
            </a:r>
            <a:r>
              <a:rPr lang="fr-CA" b="1" baseline="0" dirty="0" smtClean="0"/>
              <a:t>Réponse : Transports, Industrie, Résidentiel et commerce, Agriculture, Déchets et Électricité. </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10</a:t>
            </a:fld>
            <a:endParaRPr lang="fr-CA"/>
          </a:p>
        </p:txBody>
      </p:sp>
    </p:spTree>
    <p:extLst>
      <p:ext uri="{BB962C8B-B14F-4D97-AF65-F5344CB8AC3E}">
        <p14:creationId xmlns:p14="http://schemas.microsoft.com/office/powerpoint/2010/main" val="3024664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Les changements climatiques sont en lien avec les GES puisque leur trop grande concentration dans l’atmosphère provoque une hausse des températures globales. Avec le hausse des température, il va y avoir un emballement du climat et la croissance des phénomène climatiques extrêmes (inondations, fonte des glaces, tornades et ouragan, etc.). Les changements climatiques sont donc intimement liés aux modifications de l’effet de serre.</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Demander aux élèves qui est, selon eux, le ou les plus grands responsables des changements climatiques actuels ?  </a:t>
            </a:r>
            <a:r>
              <a:rPr lang="fr-CA" b="1" i="0" baseline="0" dirty="0" smtClean="0"/>
              <a:t>Réponse : L’être humain par le biais de ses activités.</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2</a:t>
            </a:fld>
            <a:endParaRPr lang="fr-CA"/>
          </a:p>
        </p:txBody>
      </p:sp>
    </p:spTree>
    <p:extLst>
      <p:ext uri="{BB962C8B-B14F-4D97-AF65-F5344CB8AC3E}">
        <p14:creationId xmlns:p14="http://schemas.microsoft.com/office/powerpoint/2010/main" val="3825339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Une importante quantité de GES sont émis par les humains depuis 1770. Cette période correspond à </a:t>
            </a:r>
            <a:r>
              <a:rPr lang="fr-CA" b="1" i="0" baseline="0" dirty="0" smtClean="0"/>
              <a:t>la révolution industrielle </a:t>
            </a:r>
            <a:r>
              <a:rPr lang="fr-CA" b="0" i="0" baseline="0" dirty="0" smtClean="0"/>
              <a:t>où de nombreuses avancées technologiques ont </a:t>
            </a:r>
            <a:r>
              <a:rPr lang="fr-CA" b="0" i="0" baseline="0" dirty="0" smtClean="0"/>
              <a:t>causé la </a:t>
            </a:r>
            <a:r>
              <a:rPr lang="fr-CA" b="0" i="0" baseline="0" dirty="0" smtClean="0"/>
              <a:t>création de nombreuses usines qui ont brûlées d’importantes quantités de charbon, de pétrole et de bois pour faire fonctionner les machines. </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La révolution industrielle permettait de produire beaucoup de matériel (acier pour le chemin de fer, machines agricoles, etc.) et d’objets (textiles, objets de cuisine, etc.) plus rapidement qu’avec l’ancien système (l’artisanat). Il y a eu une explosion du transport pour acheminer tout ces produits à travers la planète. Les bateaux et les train brûlaient eux aussi beaucoup de charbon. Pour construire les usines et les maisons des travailleurs, il a fallut beaucoup de de bois. Beaucoup de forêts ont été détruites pour produire du bois, construire des habitations et pour faire de l’agriculture afin de nourrir la population.</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Demander aux élèves qu’elles peuvent être les conséquences environnementaux de cette période de révolution industrielle ? </a:t>
            </a:r>
            <a:r>
              <a:rPr lang="fr-CA" b="1" i="0" baseline="0" dirty="0" smtClean="0"/>
              <a:t>Réponse : la combustion des énergies fossiles (pétrole et charbon surtout) a libéré une énorme quantité de CO2 qui a été émis dans l’atmosphère. De plus, comme l’homme détruisait beaucoup de forêt, il y avait moins d’absorbeurs et le cycle du carbone a commencé a être déséquilibré. Le CO2 est devenu de plus en plus important dans l’atmosphère.</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3</a:t>
            </a:fld>
            <a:endParaRPr lang="fr-CA"/>
          </a:p>
        </p:txBody>
      </p:sp>
    </p:spTree>
    <p:extLst>
      <p:ext uri="{BB962C8B-B14F-4D97-AF65-F5344CB8AC3E}">
        <p14:creationId xmlns:p14="http://schemas.microsoft.com/office/powerpoint/2010/main" val="11368177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Avant la révolution industrielle, il y a un équilibre et la concentration de GES dans l’atmosphère est normale.</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Avec la révolution industrielle, la déforestation a été importante et l’émission de GES a été énorme, ce qui a perturber le cycle du carbone. </a:t>
            </a:r>
            <a:r>
              <a:rPr lang="fr-CA" b="1" i="0" u="sng" baseline="0" dirty="0" smtClean="0"/>
              <a:t>La concentration de CO2 et d’autres GES (surtout les N2O) a augmenté dans l’atmosphère ayant comme conséquence d’accroître l’effet de serre.</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4</a:t>
            </a:fld>
            <a:endParaRPr lang="fr-CA"/>
          </a:p>
        </p:txBody>
      </p:sp>
    </p:spTree>
    <p:extLst>
      <p:ext uri="{BB962C8B-B14F-4D97-AF65-F5344CB8AC3E}">
        <p14:creationId xmlns:p14="http://schemas.microsoft.com/office/powerpoint/2010/main" val="1980056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aseline="0" dirty="0" smtClean="0"/>
              <a:t>Aujourd’hui, voici ce à quoi correspondent les émissions de CO2.</a:t>
            </a:r>
          </a:p>
          <a:p>
            <a:pPr marL="0" marR="0" indent="0" algn="l" defTabSz="914400" rtl="0" eaLnBrk="1" fontAlgn="auto" latinLnBrk="0" hangingPunct="1">
              <a:lnSpc>
                <a:spcPct val="100000"/>
              </a:lnSpc>
              <a:spcBef>
                <a:spcPts val="0"/>
              </a:spcBef>
              <a:spcAft>
                <a:spcPts val="0"/>
              </a:spcAft>
              <a:buClrTx/>
              <a:buSzTx/>
              <a:buFontTx/>
              <a:buNone/>
              <a:tabLst/>
              <a:defRPr/>
            </a:pPr>
            <a:endParaRPr lang="fr-CA"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aseline="0" dirty="0" smtClean="0"/>
              <a:t>Recommander aux élèves de juste se concentrer sur les nombres (180, 10 000 et 27 0000) pour bien comprendre que les activités humaines sont gigantesques par rapport aux principales sources naturels de CO2. </a:t>
            </a:r>
          </a:p>
          <a:p>
            <a:pPr marL="0" marR="0" indent="0" algn="l" defTabSz="914400" rtl="0" eaLnBrk="1" fontAlgn="auto" latinLnBrk="0" hangingPunct="1">
              <a:lnSpc>
                <a:spcPct val="100000"/>
              </a:lnSpc>
              <a:spcBef>
                <a:spcPts val="0"/>
              </a:spcBef>
              <a:spcAft>
                <a:spcPts val="0"/>
              </a:spcAft>
              <a:buClrTx/>
              <a:buSzTx/>
              <a:buFontTx/>
              <a:buNone/>
              <a:tabLst/>
              <a:defRPr/>
            </a:pPr>
            <a:r>
              <a:rPr lang="fr-CA" baseline="0" dirty="0" smtClean="0"/>
              <a:t>Les activités humaines émettent 150 fois plus de CO2 que les activités volcaniques et 2,7 fois plus que les feux de forêts.</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5</a:t>
            </a:fld>
            <a:endParaRPr lang="fr-CA" dirty="0"/>
          </a:p>
        </p:txBody>
      </p:sp>
    </p:spTree>
    <p:extLst>
      <p:ext uri="{BB962C8B-B14F-4D97-AF65-F5344CB8AC3E}">
        <p14:creationId xmlns:p14="http://schemas.microsoft.com/office/powerpoint/2010/main" val="1202938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b="0" dirty="0" smtClean="0"/>
              <a:t>Demander aux élèves quels</a:t>
            </a:r>
            <a:r>
              <a:rPr lang="fr-CA" b="0" baseline="0" dirty="0" smtClean="0"/>
              <a:t> sont les activités humaines qui émettent des GES : Méthane (CH4), oxyde nitreux (N20) et dioxyde de carbone (CO2). </a:t>
            </a:r>
            <a:r>
              <a:rPr lang="fr-CA" b="1" baseline="0" dirty="0" smtClean="0"/>
              <a:t>Réponses : Agriculture, transports, industries (création de produits), les habitations (résidentiel) et les commerces, l’électricité (chauffage, climatisation, fonctionnement des appareils électriques, etc.) et les déchets.</a:t>
            </a:r>
          </a:p>
          <a:p>
            <a:endParaRPr lang="fr-CA" b="1" baseline="0" dirty="0" smtClean="0"/>
          </a:p>
          <a:p>
            <a:r>
              <a:rPr lang="fr-CA" b="1" dirty="0" smtClean="0"/>
              <a:t>Agriculture :</a:t>
            </a:r>
          </a:p>
          <a:p>
            <a:r>
              <a:rPr lang="fr-CA" dirty="0" smtClean="0"/>
              <a:t>Oui, les vaches</a:t>
            </a:r>
            <a:r>
              <a:rPr lang="fr-CA" baseline="0" dirty="0" smtClean="0"/>
              <a:t> pètent et rotent du méthane ! </a:t>
            </a:r>
            <a:r>
              <a:rPr lang="fr-CA" b="1" baseline="0" dirty="0" smtClean="0"/>
              <a:t>Le problème ne vient pas du fait que les vaches émettent du CH4, mais plutôt que l’être humain en élève beaucoup trop</a:t>
            </a:r>
            <a:r>
              <a:rPr lang="fr-CA" baseline="0" dirty="0" smtClean="0"/>
              <a:t>.</a:t>
            </a:r>
          </a:p>
          <a:p>
            <a:r>
              <a:rPr lang="fr-CA" baseline="0" dirty="0" smtClean="0"/>
              <a:t>Le N2O provient principalement des pesticides, des engrais et aussi du fumier de porc.</a:t>
            </a:r>
          </a:p>
          <a:p>
            <a:endParaRPr lang="fr-CA" baseline="0" dirty="0" smtClean="0"/>
          </a:p>
          <a:p>
            <a:r>
              <a:rPr lang="fr-CA" b="1" baseline="0" dirty="0" smtClean="0"/>
              <a:t>Transport :</a:t>
            </a:r>
          </a:p>
          <a:p>
            <a:r>
              <a:rPr lang="fr-CA" baseline="0" dirty="0" smtClean="0"/>
              <a:t>Le CO2 et le N2O proviennent des gaz imbrûlés, autrement dit les émissions qui n’ont pas connu de combustion et qui sont émises sans être modifiées ou filtrées.</a:t>
            </a:r>
          </a:p>
          <a:p>
            <a:endParaRPr lang="fr-CA" baseline="0" dirty="0" smtClean="0"/>
          </a:p>
          <a:p>
            <a:r>
              <a:rPr lang="fr-CA" b="1" dirty="0" smtClean="0"/>
              <a:t>Industrie :</a:t>
            </a:r>
          </a:p>
          <a:p>
            <a:r>
              <a:rPr lang="fr-CA" dirty="0" smtClean="0"/>
              <a:t>Comme pour le transport, le CO2 et le N2O </a:t>
            </a:r>
            <a:r>
              <a:rPr lang="fr-CA" baseline="0" dirty="0" smtClean="0"/>
              <a:t>proviennent des gaz imbrûlés.</a:t>
            </a:r>
          </a:p>
          <a:p>
            <a:endParaRPr lang="fr-CA" baseline="0" dirty="0" smtClean="0"/>
          </a:p>
          <a:p>
            <a:r>
              <a:rPr lang="fr-CA" b="1" baseline="0" dirty="0" smtClean="0"/>
              <a:t>Résidentiel et commerce :</a:t>
            </a:r>
          </a:p>
          <a:p>
            <a:r>
              <a:rPr lang="fr-CA" dirty="0" smtClean="0"/>
              <a:t>Les émissions</a:t>
            </a:r>
            <a:r>
              <a:rPr lang="fr-CA" baseline="0" dirty="0" smtClean="0"/>
              <a:t> de CO2 et de N2O proviennent de la combustion du bois dans le foyer et de l’entretien des jardins, mais aussi des services qui sont utilisés pour se chauffer et s’éclairer.</a:t>
            </a:r>
          </a:p>
          <a:p>
            <a:endParaRPr lang="fr-CA" baseline="0" dirty="0" smtClean="0"/>
          </a:p>
          <a:p>
            <a:r>
              <a:rPr lang="fr-CA" b="1" baseline="0" dirty="0" smtClean="0"/>
              <a:t>Électricité :</a:t>
            </a:r>
          </a:p>
          <a:p>
            <a:r>
              <a:rPr lang="fr-CA" baseline="0" dirty="0" smtClean="0"/>
              <a:t>Les émissions de CO2 proviennent de la centrale de Bécancour (gaz naturel) puisque les émissions de CO2 des bassins hydroélectrique n’est pas comptabilisé.</a:t>
            </a:r>
          </a:p>
          <a:p>
            <a:endParaRPr lang="fr-CA" baseline="0" dirty="0" smtClean="0"/>
          </a:p>
          <a:p>
            <a:r>
              <a:rPr lang="fr-CA" b="1" baseline="0" dirty="0" smtClean="0"/>
              <a:t>Déchets :</a:t>
            </a:r>
          </a:p>
          <a:p>
            <a:r>
              <a:rPr lang="fr-CA" dirty="0" smtClean="0"/>
              <a:t>Les émissions de CO2 et CH4 proviennent de la décomposition du</a:t>
            </a:r>
            <a:r>
              <a:rPr lang="fr-CA" baseline="0" dirty="0" smtClean="0"/>
              <a:t> contenu des déchets.</a:t>
            </a:r>
            <a:endParaRPr lang="fr-CA"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6</a:t>
            </a:fld>
            <a:endParaRPr lang="fr-CA"/>
          </a:p>
        </p:txBody>
      </p:sp>
    </p:spTree>
    <p:extLst>
      <p:ext uri="{BB962C8B-B14F-4D97-AF65-F5344CB8AC3E}">
        <p14:creationId xmlns:p14="http://schemas.microsoft.com/office/powerpoint/2010/main" val="1471972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Demander</a:t>
            </a:r>
            <a:r>
              <a:rPr lang="fr-CA" baseline="0" dirty="0" smtClean="0"/>
              <a:t> aux élèves de deviner quelles sont les activités qui émettent le plus de GES au Québec. </a:t>
            </a:r>
            <a:r>
              <a:rPr lang="fr-CA" b="1" baseline="0" dirty="0" smtClean="0"/>
              <a:t>Réponses : Elles vont apparaître dans cet ordre : Transports (43 %) - Industrie (28 %) - Résidentiel et commerce (14 %) - Agriculture (8 %) - Déchets (6 %) - Électricité (1 %) </a:t>
            </a:r>
          </a:p>
          <a:p>
            <a:endParaRPr lang="fr-CA" baseline="0" dirty="0" smtClean="0"/>
          </a:p>
          <a:p>
            <a:r>
              <a:rPr lang="fr-CA" b="1" baseline="0" dirty="0" smtClean="0"/>
              <a:t>*Complément d’information*</a:t>
            </a:r>
          </a:p>
          <a:p>
            <a:r>
              <a:rPr lang="fr-CA" i="1" baseline="0" dirty="0" smtClean="0"/>
              <a:t>[Au Québec, les émissions de CO2 dues à l’électricité ne sont vraiment pas importantes. Cela vient du fait que nous bénéficions d’un réseau électrique basé sur les barrages hydroélectriques et non sur du charbon ou du gaz naturel comme ailleurs au Canada ou aux États-Unis. D’ailleurs, dans ces deux endroits, la part des émissions de dioxyde de carbone pour le secteur de l’électricité est de 14 % et 43 % respectivement.]</a:t>
            </a:r>
          </a:p>
          <a:p>
            <a:endParaRPr lang="fr-CA" i="1" baseline="0" dirty="0" smtClean="0"/>
          </a:p>
          <a:p>
            <a:endParaRPr lang="fr-CA" i="1" dirty="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7</a:t>
            </a:fld>
            <a:endParaRPr lang="fr-CA" dirty="0"/>
          </a:p>
        </p:txBody>
      </p:sp>
    </p:spTree>
    <p:extLst>
      <p:ext uri="{BB962C8B-B14F-4D97-AF65-F5344CB8AC3E}">
        <p14:creationId xmlns:p14="http://schemas.microsoft.com/office/powerpoint/2010/main" val="2465769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En tant qu’individu</a:t>
            </a:r>
            <a:r>
              <a:rPr lang="fr-CA" baseline="0" dirty="0" smtClean="0"/>
              <a:t> nous contribuons beaucoup aux émissions de CO2 et ainsi aux changements climatiques.</a:t>
            </a:r>
          </a:p>
          <a:p>
            <a:endParaRPr lang="fr-CA" baseline="0" dirty="0" smtClean="0"/>
          </a:p>
          <a:p>
            <a:r>
              <a:rPr lang="fr-CA" baseline="0" dirty="0" smtClean="0"/>
              <a:t>Comment ? </a:t>
            </a:r>
          </a:p>
          <a:p>
            <a:r>
              <a:rPr lang="fr-CA" baseline="0" dirty="0" smtClean="0"/>
              <a:t>En utilisant les moyens de transport (voiture, avion, bateau, train, VTT, etc.). </a:t>
            </a:r>
          </a:p>
          <a:p>
            <a:r>
              <a:rPr lang="fr-CA" baseline="0" dirty="0" smtClean="0"/>
              <a:t>En consommant des produits dérivés du pétrole (une très grande majorité de plastiques). </a:t>
            </a:r>
          </a:p>
          <a:p>
            <a:r>
              <a:rPr lang="fr-CA" baseline="0" dirty="0" smtClean="0"/>
              <a:t>En consommant des biens sur emballés dans des barquette de styromousse et du plastique (fruits et légumes, produits de consommation, etc.). </a:t>
            </a:r>
          </a:p>
          <a:p>
            <a:r>
              <a:rPr lang="fr-CA" baseline="0" dirty="0" smtClean="0"/>
              <a:t>En gaspillant de l’eau et de l’électricité ou encore en jetant nos déchet aux mauvais endroits.</a:t>
            </a:r>
          </a:p>
          <a:p>
            <a:endParaRPr lang="fr-CA" baseline="0" dirty="0" smtClean="0"/>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8</a:t>
            </a:fld>
            <a:endParaRPr lang="fr-CA" dirty="0"/>
          </a:p>
        </p:txBody>
      </p:sp>
    </p:spTree>
    <p:extLst>
      <p:ext uri="{BB962C8B-B14F-4D97-AF65-F5344CB8AC3E}">
        <p14:creationId xmlns:p14="http://schemas.microsoft.com/office/powerpoint/2010/main" val="3457249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Demander aux élèves de deviner le temps de biodégradation de chaque objet (une seule période de temps peut contenir 2 objets).</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L’ordre de déplacement des objets est : journal – bouteille en verre – canette – carte de crédit – brique de lait – trognon de pomme – styromousse – bouteille en plastique – mouchoirs en papier – pneu – sac en plastique – RDD – bas de laine – gomme à mâcher – mégot de cigarette – vêtements – boîte de conserve.</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Trognon de pomme : 1 mois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Mouchoir en papier : 3 mois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Journal : 3 à 12 mois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Mégot de cigarette et bas de laine : 1 à 2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Gomme à mâcher et brique de lait : 5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Boîtes de conserve : 50 à 100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Textiles : 100 à 500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Canette en aluminium : 200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Bouteille et sac ne plastique : 400 à 450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Polystyrène (styromousse) et carte de crédit : 1 000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Bouteille en verre : 4 000 ans</a:t>
            </a:r>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Les pneus et les RDD (résidus domestiques dangereux) comme les piles, les batteries d’auto, les bombes aérosol, les contenants d’huile ou les pots de peinture, ne se biodégradent pas.</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Les déchets qui ne sont pas acheminés aux bons endroits vont poser de problèmes puisque certains produits sont consommés et jetés très rapidement alors qu’ils peuvent mettre très longtemps pour se dégrader.</a:t>
            </a:r>
          </a:p>
          <a:p>
            <a:pPr marL="0" marR="0" indent="0" algn="l" defTabSz="914400" rtl="0" eaLnBrk="1" fontAlgn="auto" latinLnBrk="0" hangingPunct="1">
              <a:lnSpc>
                <a:spcPct val="100000"/>
              </a:lnSpc>
              <a:spcBef>
                <a:spcPts val="0"/>
              </a:spcBef>
              <a:spcAft>
                <a:spcPts val="0"/>
              </a:spcAft>
              <a:buClrTx/>
              <a:buSzTx/>
              <a:buFontTx/>
              <a:buNone/>
              <a:tabLst/>
              <a:defRPr/>
            </a:pPr>
            <a:endParaRPr lang="fr-CA" b="0"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CA" b="0" i="0" baseline="0" dirty="0" smtClean="0"/>
              <a:t>En ne faisant pas attention, nous consommons trop de produits qui nécessitent de l’énergie pour être fabriqués et qui produisent beaucoup de CO2. </a:t>
            </a:r>
          </a:p>
        </p:txBody>
      </p:sp>
      <p:sp>
        <p:nvSpPr>
          <p:cNvPr id="4" name="Espace réservé du numéro de diapositive 3"/>
          <p:cNvSpPr>
            <a:spLocks noGrp="1"/>
          </p:cNvSpPr>
          <p:nvPr>
            <p:ph type="sldNum" sz="quarter" idx="10"/>
          </p:nvPr>
        </p:nvSpPr>
        <p:spPr/>
        <p:txBody>
          <a:bodyPr/>
          <a:lstStyle/>
          <a:p>
            <a:fld id="{C8DC57A8-AE18-4654-B6AF-04B3577165BE}" type="slidenum">
              <a:rPr lang="fr-CA" smtClean="0"/>
              <a:t>9</a:t>
            </a:fld>
            <a:endParaRPr lang="fr-CA"/>
          </a:p>
        </p:txBody>
      </p:sp>
    </p:spTree>
    <p:extLst>
      <p:ext uri="{BB962C8B-B14F-4D97-AF65-F5344CB8AC3E}">
        <p14:creationId xmlns:p14="http://schemas.microsoft.com/office/powerpoint/2010/main" val="14591762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265611" y="1752600"/>
            <a:ext cx="6858002" cy="1828800"/>
          </a:xfrm>
        </p:spPr>
        <p:txBody>
          <a:bodyPr anchor="b">
            <a:normAutofit/>
          </a:bodyPr>
          <a:lstStyle>
            <a:lvl1pPr algn="l">
              <a:defRPr sz="5400"/>
            </a:lvl1pPr>
          </a:lstStyle>
          <a:p>
            <a:r>
              <a:rPr lang="fr-FR" smtClean="0"/>
              <a:t>Modifiez le style du titre</a:t>
            </a:r>
            <a:endParaRPr/>
          </a:p>
        </p:txBody>
      </p:sp>
      <p:sp>
        <p:nvSpPr>
          <p:cNvPr id="3" name="Subtitle 2"/>
          <p:cNvSpPr>
            <a:spLocks noGrp="1"/>
          </p:cNvSpPr>
          <p:nvPr>
            <p:ph type="subTitle" idx="1"/>
          </p:nvPr>
        </p:nvSpPr>
        <p:spPr>
          <a:xfrm>
            <a:off x="4265610" y="3733800"/>
            <a:ext cx="6858002" cy="914400"/>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rois images avec légende ">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9/19/2013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84" name="Group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6"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7"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8"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89"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0"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1"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2"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3"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4"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5"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96"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97" name="Picture Placeholder 33"/>
          <p:cNvSpPr>
            <a:spLocks noGrp="1"/>
          </p:cNvSpPr>
          <p:nvPr>
            <p:ph type="pic" sz="quarter" idx="17"/>
          </p:nvPr>
        </p:nvSpPr>
        <p:spPr>
          <a:xfrm>
            <a:off x="840795" y="1020193"/>
            <a:ext cx="3886200" cy="45720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98" name="Group 97"/>
          <p:cNvGrpSpPr/>
          <p:nvPr/>
        </p:nvGrpSpPr>
        <p:grpSpPr>
          <a:xfrm>
            <a:off x="5322489" y="319177"/>
            <a:ext cx="3389607" cy="2710838"/>
            <a:chOff x="895350" y="3313113"/>
            <a:chExt cx="3613151" cy="2790825"/>
          </a:xfrm>
          <a:solidFill>
            <a:schemeClr val="tx1">
              <a:lumMod val="50000"/>
            </a:schemeClr>
          </a:solidFill>
        </p:grpSpPr>
        <p:sp>
          <p:nvSpPr>
            <p:cNvPr id="99"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0"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1"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2"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3"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4"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5"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6"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7"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8"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09"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0"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11" name="Picture Placeholder 33"/>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grpSp>
        <p:nvGrpSpPr>
          <p:cNvPr id="112" name="Group 111"/>
          <p:cNvGrpSpPr/>
          <p:nvPr/>
        </p:nvGrpSpPr>
        <p:grpSpPr>
          <a:xfrm>
            <a:off x="5322489" y="3436140"/>
            <a:ext cx="3389607" cy="2710838"/>
            <a:chOff x="895350" y="3313113"/>
            <a:chExt cx="3613151" cy="2790825"/>
          </a:xfrm>
          <a:solidFill>
            <a:schemeClr val="tx1">
              <a:lumMod val="50000"/>
            </a:schemeClr>
          </a:solidFill>
        </p:grpSpPr>
        <p:sp>
          <p:nvSpPr>
            <p:cNvPr id="11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125" name="Picture Placeholder 33"/>
          <p:cNvSpPr>
            <a:spLocks noGrp="1" noChangeAspect="1"/>
          </p:cNvSpPr>
          <p:nvPr>
            <p:ph type="pic" sz="quarter" idx="19"/>
          </p:nvPr>
        </p:nvSpPr>
        <p:spPr>
          <a:xfrm>
            <a:off x="5546780" y="3646566"/>
            <a:ext cx="2993366" cy="2305338"/>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126" name="Text Placeholder 3"/>
          <p:cNvSpPr>
            <a:spLocks noGrp="1"/>
          </p:cNvSpPr>
          <p:nvPr>
            <p:ph type="body" sz="half" idx="21"/>
          </p:nvPr>
        </p:nvSpPr>
        <p:spPr>
          <a:xfrm>
            <a:off x="9066214" y="2048893"/>
            <a:ext cx="2286000" cy="2514599"/>
          </a:xfrm>
        </p:spPr>
        <p:txBody>
          <a:bodyPr anchor="ct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511732" y="1330347"/>
            <a:ext cx="3840480" cy="2103120"/>
          </a:xfrm>
        </p:spPr>
        <p:txBody>
          <a:bodyPr anchor="b">
            <a:normAutofit/>
          </a:bodyPr>
          <a:lstStyle>
            <a:lvl1pPr>
              <a:defRPr sz="3600"/>
            </a:lvl1pPr>
          </a:lstStyle>
          <a:p>
            <a:r>
              <a:rPr lang="fr-FR" smtClean="0"/>
              <a:t>Modifiez le style du titre</a:t>
            </a:r>
            <a:endParaRPr/>
          </a:p>
        </p:txBody>
      </p:sp>
      <p:sp>
        <p:nvSpPr>
          <p:cNvPr id="3" name="Content Placeholder 2"/>
          <p:cNvSpPr>
            <a:spLocks noGrp="1"/>
          </p:cNvSpPr>
          <p:nvPr>
            <p:ph idx="1"/>
          </p:nvPr>
        </p:nvSpPr>
        <p:spPr>
          <a:xfrm>
            <a:off x="836613" y="914400"/>
            <a:ext cx="6172201" cy="50292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7511732" y="3555523"/>
            <a:ext cx="3840480" cy="238807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a:xfrm>
            <a:off x="8075611" y="6019801"/>
            <a:ext cx="1396260" cy="228600"/>
          </a:xfrm>
        </p:spPr>
        <p:txBody>
          <a:bodyPr/>
          <a:lstStyle/>
          <a:p>
            <a:fld id="{4CF99945-0A15-4715-AB6C-F5E56CF20F70}" type="datetimeFigureOut">
              <a:rPr lang="en-US"/>
              <a:t>9/19/2013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a:xfrm>
            <a:off x="1065213" y="6019801"/>
            <a:ext cx="762000" cy="228600"/>
          </a:xfrm>
        </p:spPr>
        <p:txBody>
          <a:bodyPr/>
          <a:lstStyle>
            <a:lvl1pPr algn="l">
              <a:defRPr/>
            </a:lvl1pPr>
          </a:lstStyle>
          <a:p>
            <a:fld id="{022B156B-59AE-415F-B24B-8756D48BB977}" type="slidenum">
              <a:rPr/>
              <a:pPr/>
              <a:t>‹N°›</a:t>
            </a:fld>
            <a:endParaRPr/>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grpSp>
        <p:nvGrpSpPr>
          <p:cNvPr id="8" name="Group 7"/>
          <p:cNvGrpSpPr/>
          <p:nvPr/>
        </p:nvGrpSpPr>
        <p:grpSpPr>
          <a:xfrm>
            <a:off x="595546" y="781398"/>
            <a:ext cx="6433398" cy="5053665"/>
            <a:chOff x="5162444" y="781398"/>
            <a:chExt cx="6433398" cy="5053665"/>
          </a:xfrm>
        </p:grpSpPr>
        <p:sp>
          <p:nvSpPr>
            <p:cNvPr id="9" name="Freeform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0" name="Freeform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nvGrpSpPr>
            <p:cNvPr id="11" name="Group 10"/>
            <p:cNvGrpSpPr/>
            <p:nvPr/>
          </p:nvGrpSpPr>
          <p:grpSpPr>
            <a:xfrm>
              <a:off x="5814205" y="859113"/>
              <a:ext cx="5129146" cy="4880471"/>
              <a:chOff x="7856559" y="859113"/>
              <a:chExt cx="3086791" cy="4880471"/>
            </a:xfrm>
          </p:grpSpPr>
          <p:sp>
            <p:nvSpPr>
              <p:cNvPr id="20" name="Freeform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21" name="Freeform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12" name="Freeform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3" name="Freeform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4" name="Freeform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5" name="Freeform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6" name="Freeform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7" name="Freeform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8" name="Freeform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sp>
          <p:nvSpPr>
            <p:cNvPr id="19" name="Freeform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anchor="t" anchorCtr="0" compatLnSpc="1">
              <a:prstTxWarp prst="textNoShape">
                <a:avLst/>
              </a:prstTxWarp>
            </a:bodyPr>
            <a:lstStyle/>
            <a:p>
              <a:endParaRPr/>
            </a:p>
          </p:txBody>
        </p:sp>
      </p:grpSp>
      <p:sp>
        <p:nvSpPr>
          <p:cNvPr id="2" name="Title 1"/>
          <p:cNvSpPr>
            <a:spLocks noGrp="1"/>
          </p:cNvSpPr>
          <p:nvPr>
            <p:ph type="title"/>
          </p:nvPr>
        </p:nvSpPr>
        <p:spPr>
          <a:xfrm>
            <a:off x="7492891" y="1330347"/>
            <a:ext cx="3840480" cy="2103120"/>
          </a:xfrm>
        </p:spPr>
        <p:txBody>
          <a:bodyPr anchor="b">
            <a:normAutofit/>
          </a:bodyPr>
          <a:lstStyle>
            <a:lvl1pPr>
              <a:defRPr sz="3600"/>
            </a:lvl1pPr>
          </a:lstStyle>
          <a:p>
            <a:r>
              <a:rPr lang="fr-FR" smtClean="0"/>
              <a:t>Modifiez le style du titre</a:t>
            </a:r>
            <a:endParaRPr/>
          </a:p>
        </p:txBody>
      </p:sp>
      <p:sp>
        <p:nvSpPr>
          <p:cNvPr id="3" name="Picture Placeholder 2"/>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a:p>
        </p:txBody>
      </p:sp>
      <p:sp>
        <p:nvSpPr>
          <p:cNvPr id="4" name="Text Placeholder 3"/>
          <p:cNvSpPr>
            <a:spLocks noGrp="1"/>
          </p:cNvSpPr>
          <p:nvPr>
            <p:ph type="body" sz="half" idx="2"/>
          </p:nvPr>
        </p:nvSpPr>
        <p:spPr>
          <a:xfrm>
            <a:off x="7492891" y="3555521"/>
            <a:ext cx="3840480" cy="2168517"/>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4CF99945-0A15-4715-AB6C-F5E56CF20F70}" type="datetimeFigureOut">
              <a:rPr lang="en-US"/>
              <a:t>9/19/2013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9/19/2013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24268" y="304800"/>
            <a:ext cx="1729531" cy="5676900"/>
          </a:xfrm>
        </p:spPr>
        <p:txBody>
          <a:bodyPr vert="eaVert"/>
          <a:lstStyle/>
          <a:p>
            <a:r>
              <a:rPr lang="fr-FR" smtClean="0"/>
              <a:t>Modifiez le style du titre</a:t>
            </a:r>
            <a:endParaRPr/>
          </a:p>
        </p:txBody>
      </p:sp>
      <p:sp>
        <p:nvSpPr>
          <p:cNvPr id="3" name="Vertical Text Placeholder 2"/>
          <p:cNvSpPr>
            <a:spLocks noGrp="1"/>
          </p:cNvSpPr>
          <p:nvPr>
            <p:ph type="body" orient="vert" idx="1"/>
          </p:nvPr>
        </p:nvSpPr>
        <p:spPr>
          <a:xfrm>
            <a:off x="838199" y="304800"/>
            <a:ext cx="8633671" cy="56769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9/19/2013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4CF99945-0A15-4715-AB6C-F5E56CF20F70}" type="datetimeFigureOut">
              <a:rPr lang="en-US"/>
              <a:t>9/19/2013</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265613" y="1828800"/>
            <a:ext cx="6858002" cy="1828800"/>
          </a:xfrm>
        </p:spPr>
        <p:txBody>
          <a:bodyPr anchor="b">
            <a:normAutofit/>
          </a:bodyPr>
          <a:lstStyle>
            <a:lvl1pPr>
              <a:defRPr sz="4400"/>
            </a:lvl1pPr>
          </a:lstStyle>
          <a:p>
            <a:r>
              <a:rPr lang="fr-FR" smtClean="0"/>
              <a:t>Modifiez le style du titre</a:t>
            </a:r>
            <a:endParaRPr/>
          </a:p>
        </p:txBody>
      </p:sp>
      <p:sp>
        <p:nvSpPr>
          <p:cNvPr id="3" name="Text Placeholder 2"/>
          <p:cNvSpPr>
            <a:spLocks noGrp="1"/>
          </p:cNvSpPr>
          <p:nvPr>
            <p:ph type="body" idx="1"/>
          </p:nvPr>
        </p:nvSpPr>
        <p:spPr>
          <a:xfrm>
            <a:off x="4265610" y="3733800"/>
            <a:ext cx="6858002" cy="914400"/>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sz="half" idx="1"/>
          </p:nvPr>
        </p:nvSpPr>
        <p:spPr>
          <a:xfrm>
            <a:off x="1065212" y="1825625"/>
            <a:ext cx="4954588"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6172200" y="1825625"/>
            <a:ext cx="4951414" cy="418795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4"/>
          <p:cNvSpPr>
            <a:spLocks noGrp="1"/>
          </p:cNvSpPr>
          <p:nvPr>
            <p:ph type="dt" sz="half" idx="10"/>
          </p:nvPr>
        </p:nvSpPr>
        <p:spPr/>
        <p:txBody>
          <a:bodyPr/>
          <a:lstStyle/>
          <a:p>
            <a:fld id="{4CF99945-0A15-4715-AB6C-F5E56CF20F70}" type="datetimeFigureOut">
              <a:rPr lang="en-US"/>
              <a:t>9/19/2013</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Text Placeholder 2"/>
          <p:cNvSpPr>
            <a:spLocks noGrp="1"/>
          </p:cNvSpPr>
          <p:nvPr>
            <p:ph type="body" idx="1"/>
          </p:nvPr>
        </p:nvSpPr>
        <p:spPr>
          <a:xfrm>
            <a:off x="1069848"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69848"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6172200" y="1681163"/>
            <a:ext cx="4956048"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172200" y="2505075"/>
            <a:ext cx="4956048" cy="347662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6"/>
          <p:cNvSpPr>
            <a:spLocks noGrp="1"/>
          </p:cNvSpPr>
          <p:nvPr>
            <p:ph type="dt" sz="half" idx="10"/>
          </p:nvPr>
        </p:nvSpPr>
        <p:spPr/>
        <p:txBody>
          <a:bodyPr/>
          <a:lstStyle/>
          <a:p>
            <a:fld id="{4CF99945-0A15-4715-AB6C-F5E56CF20F70}" type="datetimeFigureOut">
              <a:rPr lang="en-US"/>
              <a:t>9/19/2013</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Date Placeholder 2"/>
          <p:cNvSpPr>
            <a:spLocks noGrp="1"/>
          </p:cNvSpPr>
          <p:nvPr>
            <p:ph type="dt" sz="half" idx="10"/>
          </p:nvPr>
        </p:nvSpPr>
        <p:spPr/>
        <p:txBody>
          <a:bodyPr/>
          <a:lstStyle/>
          <a:p>
            <a:fld id="{4CF99945-0A15-4715-AB6C-F5E56CF20F70}" type="datetimeFigureOut">
              <a:rPr lang="en-US"/>
              <a:t>9/19/2013</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F99945-0A15-4715-AB6C-F5E56CF20F70}" type="datetimeFigureOut">
              <a:rPr lang="en-US"/>
              <a:t>9/19/2013</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022B156B-59AE-415F-B24B-8756D48BB977}" type="slidenum">
              <a:rPr/>
              <a:t>‹N°›</a:t>
            </a:fld>
            <a:endParaRPr/>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eux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9/19/2013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9" name="Group 8"/>
          <p:cNvGrpSpPr/>
          <p:nvPr/>
        </p:nvGrpSpPr>
        <p:grpSpPr>
          <a:xfrm>
            <a:off x="574431" y="724619"/>
            <a:ext cx="5318979" cy="3795623"/>
            <a:chOff x="895350" y="3313113"/>
            <a:chExt cx="3613151" cy="2790825"/>
          </a:xfrm>
          <a:solidFill>
            <a:schemeClr val="tx1">
              <a:lumMod val="50000"/>
            </a:schemeClr>
          </a:solidFill>
        </p:grpSpPr>
        <p:sp>
          <p:nvSpPr>
            <p:cNvPr id="10"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1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22" name="Group 21"/>
          <p:cNvGrpSpPr/>
          <p:nvPr/>
        </p:nvGrpSpPr>
        <p:grpSpPr>
          <a:xfrm>
            <a:off x="6285120" y="724619"/>
            <a:ext cx="5318979" cy="3795623"/>
            <a:chOff x="895350" y="3313113"/>
            <a:chExt cx="3613151" cy="2790825"/>
          </a:xfrm>
          <a:solidFill>
            <a:schemeClr val="tx1">
              <a:lumMod val="50000"/>
            </a:schemeClr>
          </a:solidFill>
        </p:grpSpPr>
        <p:sp>
          <p:nvSpPr>
            <p:cNvPr id="2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2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3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36" name="Picture Placeholder 33"/>
          <p:cNvSpPr>
            <a:spLocks noGrp="1" noChangeAspect="1"/>
          </p:cNvSpPr>
          <p:nvPr>
            <p:ph type="pic" sz="quarter" idx="17"/>
          </p:nvPr>
        </p:nvSpPr>
        <p:spPr>
          <a:xfrm>
            <a:off x="833620"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7" name="Picture Placeholder 33"/>
          <p:cNvSpPr>
            <a:spLocks noGrp="1" noChangeAspect="1"/>
          </p:cNvSpPr>
          <p:nvPr>
            <p:ph type="pic" sz="quarter" idx="18"/>
          </p:nvPr>
        </p:nvSpPr>
        <p:spPr>
          <a:xfrm>
            <a:off x="6544309" y="1020195"/>
            <a:ext cx="4800601" cy="32004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39" name="Text Placeholder 3"/>
          <p:cNvSpPr>
            <a:spLocks noGrp="1"/>
          </p:cNvSpPr>
          <p:nvPr>
            <p:ph type="body" sz="half" idx="2"/>
          </p:nvPr>
        </p:nvSpPr>
        <p:spPr>
          <a:xfrm>
            <a:off x="1052423"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0" name="Text Placeholder 3"/>
          <p:cNvSpPr>
            <a:spLocks noGrp="1"/>
          </p:cNvSpPr>
          <p:nvPr>
            <p:ph type="body" sz="half" idx="19"/>
          </p:nvPr>
        </p:nvSpPr>
        <p:spPr>
          <a:xfrm>
            <a:off x="6742908" y="4648200"/>
            <a:ext cx="4368980" cy="1295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rois images avec légende">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fld id="{4CF99945-0A15-4715-AB6C-F5E56CF20F70}" type="datetimeFigureOut">
              <a:rPr lang="en-US"/>
              <a:pPr/>
              <a:t>9/19/2013</a:t>
            </a:fld>
            <a:endParaRPr/>
          </a:p>
        </p:txBody>
      </p:sp>
      <p:sp>
        <p:nvSpPr>
          <p:cNvPr id="7" name="Footer Placeholder 6"/>
          <p:cNvSpPr>
            <a:spLocks noGrp="1"/>
          </p:cNvSpPr>
          <p:nvPr>
            <p:ph type="ftr" sz="quarter" idx="11"/>
          </p:nvPr>
        </p:nvSpPr>
        <p:spPr/>
        <p:txBody>
          <a:bodyPr/>
          <a:lstStyle/>
          <a:p>
            <a:endParaRPr/>
          </a:p>
        </p:txBody>
      </p:sp>
      <p:sp>
        <p:nvSpPr>
          <p:cNvPr id="8" name="Slide Number Placeholder 7"/>
          <p:cNvSpPr>
            <a:spLocks noGrp="1"/>
          </p:cNvSpPr>
          <p:nvPr>
            <p:ph type="sldNum" sz="quarter" idx="12"/>
          </p:nvPr>
        </p:nvSpPr>
        <p:spPr/>
        <p:txBody>
          <a:bodyPr/>
          <a:lstStyle/>
          <a:p>
            <a:fld id="{022B156B-59AE-415F-B24B-8756D48BB977}" type="slidenum">
              <a:rPr/>
              <a:pPr/>
              <a:t>‹N°›</a:t>
            </a:fld>
            <a:endParaRPr/>
          </a:p>
        </p:txBody>
      </p:sp>
      <p:grpSp>
        <p:nvGrpSpPr>
          <p:cNvPr id="35" name="Group 34"/>
          <p:cNvGrpSpPr>
            <a:grpSpLocks noChangeAspect="1"/>
          </p:cNvGrpSpPr>
          <p:nvPr/>
        </p:nvGrpSpPr>
        <p:grpSpPr>
          <a:xfrm rot="5400000">
            <a:off x="4030971" y="647727"/>
            <a:ext cx="4116828" cy="3383280"/>
            <a:chOff x="895350" y="3313113"/>
            <a:chExt cx="3613151" cy="2790825"/>
          </a:xfrm>
          <a:solidFill>
            <a:schemeClr val="tx1">
              <a:lumMod val="50000"/>
            </a:schemeClr>
          </a:solidFill>
        </p:grpSpPr>
        <p:sp>
          <p:nvSpPr>
            <p:cNvPr id="38"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1"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2"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3"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4"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5"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6"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7"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8"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49"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0"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1"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52" name="Group 51"/>
          <p:cNvGrpSpPr>
            <a:grpSpLocks noChangeAspect="1"/>
          </p:cNvGrpSpPr>
          <p:nvPr/>
        </p:nvGrpSpPr>
        <p:grpSpPr>
          <a:xfrm rot="5400000">
            <a:off x="263071" y="1127733"/>
            <a:ext cx="4114800" cy="3381614"/>
            <a:chOff x="895350" y="3313113"/>
            <a:chExt cx="3613151" cy="2790825"/>
          </a:xfrm>
          <a:solidFill>
            <a:schemeClr val="tx1">
              <a:lumMod val="50000"/>
            </a:schemeClr>
          </a:solidFill>
        </p:grpSpPr>
        <p:sp>
          <p:nvSpPr>
            <p:cNvPr id="53"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4"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5"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6"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7"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8"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59"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0"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1"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2"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3"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4"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grpSp>
        <p:nvGrpSpPr>
          <p:cNvPr id="65" name="Group 64"/>
          <p:cNvGrpSpPr>
            <a:grpSpLocks noChangeAspect="1"/>
          </p:cNvGrpSpPr>
          <p:nvPr/>
        </p:nvGrpSpPr>
        <p:grpSpPr>
          <a:xfrm rot="5400000">
            <a:off x="7803905" y="1127738"/>
            <a:ext cx="4114800" cy="3381613"/>
            <a:chOff x="895350" y="3313113"/>
            <a:chExt cx="3613151" cy="2790825"/>
          </a:xfrm>
          <a:solidFill>
            <a:schemeClr val="tx1">
              <a:lumMod val="50000"/>
            </a:schemeClr>
          </a:solidFill>
        </p:grpSpPr>
        <p:sp>
          <p:nvSpPr>
            <p:cNvPr id="66" name="Freeform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7" name="Freeform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8" name="Freeform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69" name="Freeform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0" name="Freeform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1" name="Freeform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2" name="Freeform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3" name="Freeform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4" name="Freeform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5" name="Freeform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6" name="Freeform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sp>
          <p:nvSpPr>
            <p:cNvPr id="77" name="Freeform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anchor="t" anchorCtr="0" compatLnSpc="1">
              <a:prstTxWarp prst="textNoShape">
                <a:avLst/>
              </a:prstTxWarp>
            </a:bodyPr>
            <a:lstStyle/>
            <a:p>
              <a:endParaRPr/>
            </a:p>
          </p:txBody>
        </p:sp>
      </p:grpSp>
      <p:sp>
        <p:nvSpPr>
          <p:cNvPr id="78" name="Picture Placeholder 33"/>
          <p:cNvSpPr>
            <a:spLocks noGrp="1"/>
          </p:cNvSpPr>
          <p:nvPr>
            <p:ph type="pic" sz="quarter" idx="18"/>
          </p:nvPr>
        </p:nvSpPr>
        <p:spPr>
          <a:xfrm>
            <a:off x="4599885" y="53340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79" name="Picture Placeholder 33"/>
          <p:cNvSpPr>
            <a:spLocks noGrp="1"/>
          </p:cNvSpPr>
          <p:nvPr>
            <p:ph type="pic" sz="quarter" idx="19"/>
          </p:nvPr>
        </p:nvSpPr>
        <p:spPr>
          <a:xfrm>
            <a:off x="834571" y="1013590"/>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0" name="Picture Placeholder 33"/>
          <p:cNvSpPr>
            <a:spLocks noGrp="1"/>
          </p:cNvSpPr>
          <p:nvPr>
            <p:ph type="pic" sz="quarter" idx="20"/>
          </p:nvPr>
        </p:nvSpPr>
        <p:spPr>
          <a:xfrm>
            <a:off x="8375405" y="1013591"/>
            <a:ext cx="2971800" cy="3657600"/>
          </a:xfrm>
          <a:solidFill>
            <a:schemeClr val="bg2"/>
          </a:solidFill>
          <a:ln w="38100">
            <a:solidFill>
              <a:schemeClr val="bg1"/>
            </a:solidFill>
          </a:ln>
        </p:spPr>
        <p:txBody>
          <a:bodyPr/>
          <a:lstStyle>
            <a:lvl1pPr marL="0" indent="0" algn="ctr">
              <a:buNone/>
              <a:defRPr/>
            </a:lvl1pPr>
          </a:lstStyle>
          <a:p>
            <a:r>
              <a:rPr lang="fr-FR" smtClean="0"/>
              <a:t>Cliquez sur l'icône pour ajouter une image</a:t>
            </a:r>
            <a:endParaRPr/>
          </a:p>
        </p:txBody>
      </p:sp>
      <p:sp>
        <p:nvSpPr>
          <p:cNvPr id="81" name="Text Placeholder 3"/>
          <p:cNvSpPr>
            <a:spLocks noGrp="1"/>
          </p:cNvSpPr>
          <p:nvPr>
            <p:ph type="body" sz="half" idx="2"/>
          </p:nvPr>
        </p:nvSpPr>
        <p:spPr>
          <a:xfrm>
            <a:off x="948871"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2" name="Text Placeholder 3"/>
          <p:cNvSpPr>
            <a:spLocks noGrp="1"/>
          </p:cNvSpPr>
          <p:nvPr>
            <p:ph type="body" sz="half" idx="21"/>
          </p:nvPr>
        </p:nvSpPr>
        <p:spPr>
          <a:xfrm>
            <a:off x="4707208" y="4582378"/>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83" name="Text Placeholder 3"/>
          <p:cNvSpPr>
            <a:spLocks noGrp="1"/>
          </p:cNvSpPr>
          <p:nvPr>
            <p:ph type="body" sz="half" idx="22"/>
          </p:nvPr>
        </p:nvSpPr>
        <p:spPr>
          <a:xfrm>
            <a:off x="8489705" y="5018002"/>
            <a:ext cx="2743200" cy="914400"/>
          </a:xfrm>
        </p:spPr>
        <p:txBody>
          <a:bodyPr>
            <a:normAutofit/>
          </a:bodyPr>
          <a:lstStyle>
            <a:lvl1pPr marL="0" indent="0">
              <a:spcBef>
                <a:spcPts val="16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r>
              <a:rPr lang="fr-FR" smtClean="0"/>
              <a:t>Modifiez le style du titre</a:t>
            </a:r>
            <a:endParaRPr/>
          </a:p>
        </p:txBody>
      </p:sp>
      <p:sp>
        <p:nvSpPr>
          <p:cNvPr id="3" name="Text Placeholder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a:defRPr sz="1000">
                <a:solidFill>
                  <a:schemeClr val="tx1"/>
                </a:solidFill>
              </a:defRPr>
            </a:lvl1pPr>
          </a:lstStyle>
          <a:p>
            <a:fld id="{4CF99945-0A15-4715-AB6C-F5E56CF20F70}" type="datetimeFigureOut">
              <a:rPr lang="en-US"/>
              <a:pPr/>
              <a:t>9/19/2013</a:t>
            </a:fld>
            <a:endParaRPr/>
          </a:p>
        </p:txBody>
      </p:sp>
      <p:sp>
        <p:nvSpPr>
          <p:cNvPr id="5" name="Footer Placeholder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a:defRPr sz="1000">
                <a:solidFill>
                  <a:schemeClr val="tx1"/>
                </a:solidFill>
              </a:defRPr>
            </a:lvl1pPr>
          </a:lstStyle>
          <a:p>
            <a:endParaRPr/>
          </a:p>
        </p:txBody>
      </p:sp>
      <p:sp>
        <p:nvSpPr>
          <p:cNvPr id="6" name="Slide Number Placeholder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a:defRPr sz="1000">
                <a:solidFill>
                  <a:schemeClr val="tx1"/>
                </a:solidFill>
              </a:defRPr>
            </a:lvl1pPr>
          </a:lstStyle>
          <a:p>
            <a:fld id="{022B156B-59AE-415F-B24B-8756D48BB977}" type="slidenum">
              <a:rPr/>
              <a:pPr/>
              <a:t>‹N°›</a:t>
            </a:fld>
            <a:endParaRPr/>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xStyles>
    <p:titleStyle>
      <a:lvl1pPr algn="l" defTabSz="914400" rtl="0" eaLnBrk="1" latinLnBrk="0" hangingPunct="1">
        <a:lnSpc>
          <a:spcPct val="90000"/>
        </a:lnSpc>
        <a:spcBef>
          <a:spcPct val="0"/>
        </a:spcBef>
        <a:buNone/>
        <a:defRPr sz="36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108.xml"/><Relationship Id="rId7" Type="http://schemas.microsoft.com/office/2007/relationships/hdphoto" Target="../media/hdphoto1.wdp"/><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77.png"/><Relationship Id="rId5" Type="http://schemas.openxmlformats.org/officeDocument/2006/relationships/notesSlide" Target="../notesSlides/notesSlide10.xml"/><Relationship Id="rId4"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tags" Target="../tags/tag5.xml"/><Relationship Id="rId7" Type="http://schemas.openxmlformats.org/officeDocument/2006/relationships/image" Target="../media/image5.WMF"/><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2.xml"/><Relationship Id="rId11" Type="http://schemas.openxmlformats.org/officeDocument/2006/relationships/image" Target="../media/image9.png"/><Relationship Id="rId5" Type="http://schemas.openxmlformats.org/officeDocument/2006/relationships/slideLayout" Target="../slideLayouts/slideLayout2.xml"/><Relationship Id="rId10" Type="http://schemas.openxmlformats.org/officeDocument/2006/relationships/image" Target="../media/image8.PNG"/><Relationship Id="rId4" Type="http://schemas.openxmlformats.org/officeDocument/2006/relationships/tags" Target="../tags/tag6.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26" Type="http://schemas.openxmlformats.org/officeDocument/2006/relationships/image" Target="../media/image12.WMF"/><Relationship Id="rId3" Type="http://schemas.openxmlformats.org/officeDocument/2006/relationships/tags" Target="../tags/tag9.xml"/><Relationship Id="rId21" Type="http://schemas.openxmlformats.org/officeDocument/2006/relationships/tags" Target="../tags/tag27.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5" Type="http://schemas.openxmlformats.org/officeDocument/2006/relationships/image" Target="../media/image11.WMF"/><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tags" Target="../tags/tag26.xml"/><Relationship Id="rId29" Type="http://schemas.openxmlformats.org/officeDocument/2006/relationships/image" Target="../media/image15.jp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24" Type="http://schemas.openxmlformats.org/officeDocument/2006/relationships/image" Target="../media/image10.WMF"/><Relationship Id="rId5" Type="http://schemas.openxmlformats.org/officeDocument/2006/relationships/tags" Target="../tags/tag11.xml"/><Relationship Id="rId15" Type="http://schemas.openxmlformats.org/officeDocument/2006/relationships/tags" Target="../tags/tag21.xml"/><Relationship Id="rId23" Type="http://schemas.openxmlformats.org/officeDocument/2006/relationships/notesSlide" Target="../notesSlides/notesSlide3.xml"/><Relationship Id="rId28" Type="http://schemas.openxmlformats.org/officeDocument/2006/relationships/image" Target="../media/image14.WMF"/><Relationship Id="rId10" Type="http://schemas.openxmlformats.org/officeDocument/2006/relationships/tags" Target="../tags/tag16.xml"/><Relationship Id="rId19" Type="http://schemas.openxmlformats.org/officeDocument/2006/relationships/tags" Target="../tags/tag25.xml"/><Relationship Id="rId31" Type="http://schemas.openxmlformats.org/officeDocument/2006/relationships/image" Target="../media/image17.WMF"/><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slideLayout" Target="../slideLayouts/slideLayout2.xml"/><Relationship Id="rId27" Type="http://schemas.openxmlformats.org/officeDocument/2006/relationships/image" Target="../media/image13.WMF"/><Relationship Id="rId30" Type="http://schemas.openxmlformats.org/officeDocument/2006/relationships/image" Target="../media/image16.WMF"/></Relationships>
</file>

<file path=ppt/slides/_rels/slide4.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tags" Target="../tags/tag45.xml"/><Relationship Id="rId26" Type="http://schemas.openxmlformats.org/officeDocument/2006/relationships/notesSlide" Target="../notesSlides/notesSlide4.xml"/><Relationship Id="rId3" Type="http://schemas.openxmlformats.org/officeDocument/2006/relationships/tags" Target="../tags/tag30.xml"/><Relationship Id="rId21" Type="http://schemas.openxmlformats.org/officeDocument/2006/relationships/tags" Target="../tags/tag48.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tags" Target="../tags/tag44.xml"/><Relationship Id="rId25" Type="http://schemas.openxmlformats.org/officeDocument/2006/relationships/slideLayout" Target="../slideLayouts/slideLayout2.xml"/><Relationship Id="rId2" Type="http://schemas.openxmlformats.org/officeDocument/2006/relationships/tags" Target="../tags/tag29.xml"/><Relationship Id="rId16" Type="http://schemas.openxmlformats.org/officeDocument/2006/relationships/tags" Target="../tags/tag43.xml"/><Relationship Id="rId20" Type="http://schemas.openxmlformats.org/officeDocument/2006/relationships/tags" Target="../tags/tag47.xml"/><Relationship Id="rId29" Type="http://schemas.openxmlformats.org/officeDocument/2006/relationships/image" Target="../media/image18.jpeg"/><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24" Type="http://schemas.openxmlformats.org/officeDocument/2006/relationships/tags" Target="../tags/tag51.xml"/><Relationship Id="rId5" Type="http://schemas.openxmlformats.org/officeDocument/2006/relationships/tags" Target="../tags/tag32.xml"/><Relationship Id="rId15" Type="http://schemas.openxmlformats.org/officeDocument/2006/relationships/tags" Target="../tags/tag42.xml"/><Relationship Id="rId23" Type="http://schemas.openxmlformats.org/officeDocument/2006/relationships/tags" Target="../tags/tag50.xml"/><Relationship Id="rId28" Type="http://schemas.openxmlformats.org/officeDocument/2006/relationships/image" Target="../media/image11.WMF"/><Relationship Id="rId10" Type="http://schemas.openxmlformats.org/officeDocument/2006/relationships/tags" Target="../tags/tag37.xml"/><Relationship Id="rId19" Type="http://schemas.openxmlformats.org/officeDocument/2006/relationships/tags" Target="../tags/tag46.xml"/><Relationship Id="rId31" Type="http://schemas.openxmlformats.org/officeDocument/2006/relationships/image" Target="../media/image20.png"/><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 Id="rId22" Type="http://schemas.openxmlformats.org/officeDocument/2006/relationships/tags" Target="../tags/tag49.xml"/><Relationship Id="rId27" Type="http://schemas.openxmlformats.org/officeDocument/2006/relationships/image" Target="../media/image8.PNG"/><Relationship Id="rId30" Type="http://schemas.openxmlformats.org/officeDocument/2006/relationships/image" Target="../media/image19.jpeg"/></Relationships>
</file>

<file path=ppt/slides/_rels/slide5.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image" Target="../media/image22.WMF"/><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image" Target="../media/image21.WMF"/><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notesSlide" Target="../notesSlides/notesSlide5.xml"/><Relationship Id="rId5" Type="http://schemas.openxmlformats.org/officeDocument/2006/relationships/tags" Target="../tags/tag56.xml"/><Relationship Id="rId15" Type="http://schemas.openxmlformats.org/officeDocument/2006/relationships/image" Target="../media/image6.WMF"/><Relationship Id="rId10" Type="http://schemas.openxmlformats.org/officeDocument/2006/relationships/slideLayout" Target="../slideLayouts/slideLayout2.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image" Target="../media/image5.WMF"/></Relationships>
</file>

<file path=ppt/slides/_rels/slide6.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tags" Target="../tags/tag73.xml"/><Relationship Id="rId18" Type="http://schemas.openxmlformats.org/officeDocument/2006/relationships/tags" Target="../tags/tag78.xml"/><Relationship Id="rId26" Type="http://schemas.openxmlformats.org/officeDocument/2006/relationships/tags" Target="../tags/tag86.xml"/><Relationship Id="rId39" Type="http://schemas.openxmlformats.org/officeDocument/2006/relationships/image" Target="../media/image28.WMF"/><Relationship Id="rId3" Type="http://schemas.openxmlformats.org/officeDocument/2006/relationships/tags" Target="../tags/tag63.xml"/><Relationship Id="rId21" Type="http://schemas.openxmlformats.org/officeDocument/2006/relationships/tags" Target="../tags/tag81.xml"/><Relationship Id="rId34" Type="http://schemas.openxmlformats.org/officeDocument/2006/relationships/diagramData" Target="../diagrams/data1.xml"/><Relationship Id="rId42" Type="http://schemas.openxmlformats.org/officeDocument/2006/relationships/image" Target="../media/image31.WMF"/><Relationship Id="rId47" Type="http://schemas.openxmlformats.org/officeDocument/2006/relationships/image" Target="../media/image33.WMF"/><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tags" Target="../tags/tag77.xml"/><Relationship Id="rId25" Type="http://schemas.openxmlformats.org/officeDocument/2006/relationships/tags" Target="../tags/tag85.xml"/><Relationship Id="rId33" Type="http://schemas.openxmlformats.org/officeDocument/2006/relationships/image" Target="../media/image23.WMF"/><Relationship Id="rId38" Type="http://schemas.microsoft.com/office/2007/relationships/diagramDrawing" Target="../diagrams/drawing1.xml"/><Relationship Id="rId46" Type="http://schemas.openxmlformats.org/officeDocument/2006/relationships/image" Target="../media/image32.WMF"/><Relationship Id="rId2" Type="http://schemas.openxmlformats.org/officeDocument/2006/relationships/tags" Target="../tags/tag62.xml"/><Relationship Id="rId16" Type="http://schemas.openxmlformats.org/officeDocument/2006/relationships/tags" Target="../tags/tag76.xml"/><Relationship Id="rId20" Type="http://schemas.openxmlformats.org/officeDocument/2006/relationships/tags" Target="../tags/tag80.xml"/><Relationship Id="rId29" Type="http://schemas.openxmlformats.org/officeDocument/2006/relationships/tags" Target="../tags/tag89.xml"/><Relationship Id="rId41" Type="http://schemas.openxmlformats.org/officeDocument/2006/relationships/image" Target="../media/image30.WMF"/><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tags" Target="../tags/tag71.xml"/><Relationship Id="rId24" Type="http://schemas.openxmlformats.org/officeDocument/2006/relationships/tags" Target="../tags/tag84.xml"/><Relationship Id="rId32" Type="http://schemas.openxmlformats.org/officeDocument/2006/relationships/notesSlide" Target="../notesSlides/notesSlide6.xml"/><Relationship Id="rId37" Type="http://schemas.openxmlformats.org/officeDocument/2006/relationships/diagramColors" Target="../diagrams/colors1.xml"/><Relationship Id="rId40" Type="http://schemas.openxmlformats.org/officeDocument/2006/relationships/image" Target="../media/image29.WMF"/><Relationship Id="rId45" Type="http://schemas.openxmlformats.org/officeDocument/2006/relationships/image" Target="../media/image20.png"/><Relationship Id="rId5" Type="http://schemas.openxmlformats.org/officeDocument/2006/relationships/tags" Target="../tags/tag65.xml"/><Relationship Id="rId15" Type="http://schemas.openxmlformats.org/officeDocument/2006/relationships/tags" Target="../tags/tag75.xml"/><Relationship Id="rId23" Type="http://schemas.openxmlformats.org/officeDocument/2006/relationships/tags" Target="../tags/tag83.xml"/><Relationship Id="rId28" Type="http://schemas.openxmlformats.org/officeDocument/2006/relationships/tags" Target="../tags/tag88.xml"/><Relationship Id="rId36" Type="http://schemas.openxmlformats.org/officeDocument/2006/relationships/diagramQuickStyle" Target="../diagrams/quickStyle1.xml"/><Relationship Id="rId10" Type="http://schemas.openxmlformats.org/officeDocument/2006/relationships/tags" Target="../tags/tag70.xml"/><Relationship Id="rId19" Type="http://schemas.openxmlformats.org/officeDocument/2006/relationships/tags" Target="../tags/tag79.xml"/><Relationship Id="rId31" Type="http://schemas.openxmlformats.org/officeDocument/2006/relationships/slideLayout" Target="../slideLayouts/slideLayout2.xml"/><Relationship Id="rId44" Type="http://schemas.openxmlformats.org/officeDocument/2006/relationships/image" Target="../media/image19.jpeg"/><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 Id="rId22" Type="http://schemas.openxmlformats.org/officeDocument/2006/relationships/tags" Target="../tags/tag82.xml"/><Relationship Id="rId27" Type="http://schemas.openxmlformats.org/officeDocument/2006/relationships/tags" Target="../tags/tag87.xml"/><Relationship Id="rId30" Type="http://schemas.openxmlformats.org/officeDocument/2006/relationships/tags" Target="../tags/tag90.xml"/><Relationship Id="rId35" Type="http://schemas.openxmlformats.org/officeDocument/2006/relationships/diagramLayout" Target="../diagrams/layout1.xml"/><Relationship Id="rId43" Type="http://schemas.openxmlformats.org/officeDocument/2006/relationships/image" Target="../media/image18.jpeg"/></Relationships>
</file>

<file path=ppt/slides/_rels/slide7.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notesSlide" Target="../notesSlides/notesSlide7.xml"/><Relationship Id="rId18" Type="http://schemas.openxmlformats.org/officeDocument/2006/relationships/diagramLayout" Target="../diagrams/layout2.xml"/><Relationship Id="rId26" Type="http://schemas.openxmlformats.org/officeDocument/2006/relationships/image" Target="../media/image31.WMF"/><Relationship Id="rId3" Type="http://schemas.openxmlformats.org/officeDocument/2006/relationships/tags" Target="../tags/tag93.xml"/><Relationship Id="rId21" Type="http://schemas.microsoft.com/office/2007/relationships/diagramDrawing" Target="../diagrams/drawing2.xml"/><Relationship Id="rId7" Type="http://schemas.openxmlformats.org/officeDocument/2006/relationships/tags" Target="../tags/tag97.xml"/><Relationship Id="rId12" Type="http://schemas.openxmlformats.org/officeDocument/2006/relationships/slideLayout" Target="../slideLayouts/slideLayout2.xml"/><Relationship Id="rId17" Type="http://schemas.openxmlformats.org/officeDocument/2006/relationships/diagramData" Target="../diagrams/data2.xml"/><Relationship Id="rId25" Type="http://schemas.openxmlformats.org/officeDocument/2006/relationships/image" Target="../media/image30.WMF"/><Relationship Id="rId2" Type="http://schemas.openxmlformats.org/officeDocument/2006/relationships/tags" Target="../tags/tag92.xml"/><Relationship Id="rId16" Type="http://schemas.openxmlformats.org/officeDocument/2006/relationships/image" Target="../media/image33.WMF"/><Relationship Id="rId20" Type="http://schemas.openxmlformats.org/officeDocument/2006/relationships/diagramColors" Target="../diagrams/colors2.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24" Type="http://schemas.openxmlformats.org/officeDocument/2006/relationships/image" Target="../media/image28.WMF"/><Relationship Id="rId5" Type="http://schemas.openxmlformats.org/officeDocument/2006/relationships/tags" Target="../tags/tag95.xml"/><Relationship Id="rId15" Type="http://schemas.openxmlformats.org/officeDocument/2006/relationships/image" Target="../media/image32.WMF"/><Relationship Id="rId23" Type="http://schemas.openxmlformats.org/officeDocument/2006/relationships/image" Target="../media/image23.WMF"/><Relationship Id="rId10" Type="http://schemas.openxmlformats.org/officeDocument/2006/relationships/tags" Target="../tags/tag100.xml"/><Relationship Id="rId19" Type="http://schemas.openxmlformats.org/officeDocument/2006/relationships/diagramQuickStyle" Target="../diagrams/quickStyle2.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chart" Target="../charts/chart1.xml"/><Relationship Id="rId22" Type="http://schemas.openxmlformats.org/officeDocument/2006/relationships/image" Target="../media/image29.WMF"/></Relationships>
</file>

<file path=ppt/slides/_rels/slide8.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18" Type="http://schemas.openxmlformats.org/officeDocument/2006/relationships/image" Target="../media/image48.WMF"/><Relationship Id="rId26" Type="http://schemas.openxmlformats.org/officeDocument/2006/relationships/image" Target="../media/image56.png"/><Relationship Id="rId3" Type="http://schemas.openxmlformats.org/officeDocument/2006/relationships/notesSlide" Target="../notesSlides/notesSlide8.xml"/><Relationship Id="rId21" Type="http://schemas.openxmlformats.org/officeDocument/2006/relationships/image" Target="../media/image51.png"/><Relationship Id="rId7" Type="http://schemas.openxmlformats.org/officeDocument/2006/relationships/image" Target="../media/image37.PNG"/><Relationship Id="rId12" Type="http://schemas.openxmlformats.org/officeDocument/2006/relationships/image" Target="../media/image42.PNG"/><Relationship Id="rId17" Type="http://schemas.openxmlformats.org/officeDocument/2006/relationships/image" Target="../media/image47.PNG"/><Relationship Id="rId25" Type="http://schemas.openxmlformats.org/officeDocument/2006/relationships/image" Target="../media/image55.png"/><Relationship Id="rId2" Type="http://schemas.openxmlformats.org/officeDocument/2006/relationships/slideLayout" Target="../slideLayouts/slideLayout2.xml"/><Relationship Id="rId16" Type="http://schemas.openxmlformats.org/officeDocument/2006/relationships/image" Target="../media/image46.PNG"/><Relationship Id="rId20" Type="http://schemas.openxmlformats.org/officeDocument/2006/relationships/image" Target="../media/image50.png"/><Relationship Id="rId29" Type="http://schemas.openxmlformats.org/officeDocument/2006/relationships/image" Target="../media/image59.jpg"/><Relationship Id="rId1" Type="http://schemas.openxmlformats.org/officeDocument/2006/relationships/tags" Target="../tags/tag102.xml"/><Relationship Id="rId6" Type="http://schemas.openxmlformats.org/officeDocument/2006/relationships/image" Target="../media/image36.PNG"/><Relationship Id="rId11" Type="http://schemas.openxmlformats.org/officeDocument/2006/relationships/image" Target="../media/image41.WMF"/><Relationship Id="rId24" Type="http://schemas.openxmlformats.org/officeDocument/2006/relationships/image" Target="../media/image54.png"/><Relationship Id="rId32" Type="http://schemas.openxmlformats.org/officeDocument/2006/relationships/image" Target="../media/image62.JPG"/><Relationship Id="rId5" Type="http://schemas.openxmlformats.org/officeDocument/2006/relationships/image" Target="../media/image35.PNG"/><Relationship Id="rId15" Type="http://schemas.openxmlformats.org/officeDocument/2006/relationships/image" Target="../media/image45.PNG"/><Relationship Id="rId23" Type="http://schemas.openxmlformats.org/officeDocument/2006/relationships/image" Target="../media/image53.png"/><Relationship Id="rId28" Type="http://schemas.openxmlformats.org/officeDocument/2006/relationships/image" Target="../media/image58.jpeg"/><Relationship Id="rId10" Type="http://schemas.openxmlformats.org/officeDocument/2006/relationships/image" Target="../media/image40.WMF"/><Relationship Id="rId19" Type="http://schemas.openxmlformats.org/officeDocument/2006/relationships/image" Target="../media/image49.png"/><Relationship Id="rId31" Type="http://schemas.openxmlformats.org/officeDocument/2006/relationships/image" Target="../media/image61.jpeg"/><Relationship Id="rId4" Type="http://schemas.openxmlformats.org/officeDocument/2006/relationships/image" Target="../media/image34.PNG"/><Relationship Id="rId9" Type="http://schemas.openxmlformats.org/officeDocument/2006/relationships/image" Target="../media/image39.WMF"/><Relationship Id="rId14" Type="http://schemas.openxmlformats.org/officeDocument/2006/relationships/image" Target="../media/image44.WMF"/><Relationship Id="rId22" Type="http://schemas.openxmlformats.org/officeDocument/2006/relationships/image" Target="../media/image52.png"/><Relationship Id="rId27" Type="http://schemas.openxmlformats.org/officeDocument/2006/relationships/image" Target="../media/image57.png"/><Relationship Id="rId30" Type="http://schemas.openxmlformats.org/officeDocument/2006/relationships/image" Target="../media/image60.JPG"/></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3.xml"/><Relationship Id="rId13" Type="http://schemas.openxmlformats.org/officeDocument/2006/relationships/image" Target="../media/image65.WMF"/><Relationship Id="rId18" Type="http://schemas.openxmlformats.org/officeDocument/2006/relationships/image" Target="../media/image68.PNG"/><Relationship Id="rId26" Type="http://schemas.openxmlformats.org/officeDocument/2006/relationships/image" Target="../media/image75.WMF"/><Relationship Id="rId3" Type="http://schemas.openxmlformats.org/officeDocument/2006/relationships/tags" Target="../tags/tag105.xml"/><Relationship Id="rId21" Type="http://schemas.openxmlformats.org/officeDocument/2006/relationships/image" Target="../media/image71.jpg"/><Relationship Id="rId7" Type="http://schemas.openxmlformats.org/officeDocument/2006/relationships/diagramLayout" Target="../diagrams/layout3.xml"/><Relationship Id="rId12" Type="http://schemas.openxmlformats.org/officeDocument/2006/relationships/image" Target="../media/image64.WMF"/><Relationship Id="rId17" Type="http://schemas.openxmlformats.org/officeDocument/2006/relationships/image" Target="../media/image67.WMF"/><Relationship Id="rId25" Type="http://schemas.openxmlformats.org/officeDocument/2006/relationships/image" Target="../media/image74.WMF"/><Relationship Id="rId2" Type="http://schemas.openxmlformats.org/officeDocument/2006/relationships/tags" Target="../tags/tag104.xml"/><Relationship Id="rId16" Type="http://schemas.openxmlformats.org/officeDocument/2006/relationships/image" Target="../media/image46.PNG"/><Relationship Id="rId20" Type="http://schemas.openxmlformats.org/officeDocument/2006/relationships/image" Target="../media/image70.png"/><Relationship Id="rId1" Type="http://schemas.openxmlformats.org/officeDocument/2006/relationships/tags" Target="../tags/tag103.xml"/><Relationship Id="rId6" Type="http://schemas.openxmlformats.org/officeDocument/2006/relationships/diagramData" Target="../diagrams/data3.xml"/><Relationship Id="rId11" Type="http://schemas.openxmlformats.org/officeDocument/2006/relationships/image" Target="../media/image63.WMF"/><Relationship Id="rId24" Type="http://schemas.openxmlformats.org/officeDocument/2006/relationships/image" Target="../media/image39.WMF"/><Relationship Id="rId5" Type="http://schemas.openxmlformats.org/officeDocument/2006/relationships/notesSlide" Target="../notesSlides/notesSlide9.xml"/><Relationship Id="rId15" Type="http://schemas.openxmlformats.org/officeDocument/2006/relationships/image" Target="../media/image66.WMF"/><Relationship Id="rId23" Type="http://schemas.openxmlformats.org/officeDocument/2006/relationships/image" Target="../media/image73.WMF"/><Relationship Id="rId10" Type="http://schemas.microsoft.com/office/2007/relationships/diagramDrawing" Target="../diagrams/drawing3.xml"/><Relationship Id="rId19" Type="http://schemas.openxmlformats.org/officeDocument/2006/relationships/image" Target="../media/image69.png"/><Relationship Id="rId4" Type="http://schemas.openxmlformats.org/officeDocument/2006/relationships/slideLayout" Target="../slideLayouts/slideLayout2.xml"/><Relationship Id="rId9" Type="http://schemas.openxmlformats.org/officeDocument/2006/relationships/diagramColors" Target="../diagrams/colors3.xml"/><Relationship Id="rId14" Type="http://schemas.openxmlformats.org/officeDocument/2006/relationships/image" Target="../media/image44.WMF"/><Relationship Id="rId22" Type="http://schemas.openxmlformats.org/officeDocument/2006/relationships/image" Target="../media/image72.WMF"/><Relationship Id="rId27" Type="http://schemas.openxmlformats.org/officeDocument/2006/relationships/image" Target="../media/image7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3037114" y="1752600"/>
            <a:ext cx="8086499" cy="1828800"/>
          </a:xfrm>
        </p:spPr>
        <p:txBody>
          <a:bodyPr>
            <a:normAutofit fontScale="90000"/>
          </a:bodyPr>
          <a:lstStyle/>
          <a:p>
            <a:r>
              <a:rPr lang="fr-FR" noProof="1" smtClean="0"/>
              <a:t>Comprendre les changements climatiques</a:t>
            </a:r>
            <a:endParaRPr lang="fr-FR" noProof="1"/>
          </a:p>
        </p:txBody>
      </p:sp>
      <p:sp>
        <p:nvSpPr>
          <p:cNvPr id="3" name="Sous-titre 2"/>
          <p:cNvSpPr>
            <a:spLocks noGrp="1"/>
          </p:cNvSpPr>
          <p:nvPr>
            <p:ph type="subTitle" idx="1"/>
            <p:custDataLst>
              <p:tags r:id="rId2"/>
            </p:custDataLst>
          </p:nvPr>
        </p:nvSpPr>
        <p:spPr/>
        <p:txBody>
          <a:bodyPr>
            <a:normAutofit/>
          </a:bodyPr>
          <a:lstStyle/>
          <a:p>
            <a:r>
              <a:rPr lang="fr-FR" sz="3200" noProof="1">
                <a:solidFill>
                  <a:schemeClr val="tx1">
                    <a:lumMod val="50000"/>
                  </a:schemeClr>
                </a:solidFill>
                <a:latin typeface="Calibri" panose="020F0502020204030204" pitchFamily="34" charset="0"/>
              </a:rPr>
              <a:t>L</a:t>
            </a:r>
            <a:r>
              <a:rPr lang="fr-FR" sz="3200" noProof="1" smtClean="0">
                <a:solidFill>
                  <a:schemeClr val="tx1">
                    <a:lumMod val="50000"/>
                  </a:schemeClr>
                </a:solidFill>
                <a:latin typeface="Calibri" panose="020F0502020204030204" pitchFamily="34" charset="0"/>
              </a:rPr>
              <a:t>es causes </a:t>
            </a:r>
          </a:p>
          <a:p>
            <a:endParaRPr lang="fr-FR" noProof="1"/>
          </a:p>
        </p:txBody>
      </p:sp>
    </p:spTree>
    <p:extLst>
      <p:ext uri="{BB962C8B-B14F-4D97-AF65-F5344CB8AC3E}">
        <p14:creationId xmlns:p14="http://schemas.microsoft.com/office/powerpoint/2010/main" val="853606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6">
            <a:alphaModFix amt="80000"/>
            <a:lum/>
            <a:extLst>
              <a:ext uri="{BEBA8EAE-BF5A-486C-A8C5-ECC9F3942E4B}">
                <a14:imgProps xmlns:a14="http://schemas.microsoft.com/office/drawing/2010/main">
                  <a14:imgLayer r:embed="rId7">
                    <a14:imgEffect>
                      <a14:saturation sat="70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5" name="Espace réservé du contenu 13"/>
          <p:cNvSpPr txBox="1">
            <a:spLocks/>
          </p:cNvSpPr>
          <p:nvPr>
            <p:custDataLst>
              <p:tags r:id="rId1"/>
            </p:custDataLst>
          </p:nvPr>
        </p:nvSpPr>
        <p:spPr>
          <a:xfrm>
            <a:off x="2808397" y="2286855"/>
            <a:ext cx="9383603" cy="42291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100000"/>
              </a:lnSpc>
              <a:spcBef>
                <a:spcPts val="12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9pPr>
          </a:lstStyle>
          <a:p>
            <a:pPr marL="342900" indent="-342900" algn="just">
              <a:buClr>
                <a:srgbClr val="9A5315"/>
              </a:buClr>
              <a:buFont typeface="Arial" panose="020B0604020202020204" pitchFamily="34" charset="0"/>
              <a:buChar char="•"/>
            </a:pPr>
            <a:endParaRPr lang="fr-FR" noProof="1"/>
          </a:p>
          <a:p>
            <a:pPr marL="342900" indent="-342900" algn="just">
              <a:buClr>
                <a:srgbClr val="9A5315"/>
              </a:buClr>
              <a:buFont typeface="Arial" panose="020B0604020202020204" pitchFamily="34" charset="0"/>
              <a:buChar char="•"/>
            </a:pPr>
            <a:endParaRPr lang="fr-FR" noProof="1" smtClean="0"/>
          </a:p>
          <a:p>
            <a:pPr marL="342900" indent="-342900" algn="just">
              <a:buClr>
                <a:srgbClr val="9A5315"/>
              </a:buClr>
              <a:buFont typeface="Arial" panose="020B0604020202020204" pitchFamily="34" charset="0"/>
              <a:buChar char="•"/>
            </a:pPr>
            <a:endParaRPr lang="fr-FR" noProof="1"/>
          </a:p>
        </p:txBody>
      </p:sp>
      <p:sp>
        <p:nvSpPr>
          <p:cNvPr id="4" name="Espace réservé du contenu 7"/>
          <p:cNvSpPr txBox="1">
            <a:spLocks/>
          </p:cNvSpPr>
          <p:nvPr>
            <p:custDataLst>
              <p:tags r:id="rId2"/>
            </p:custDataLst>
          </p:nvPr>
        </p:nvSpPr>
        <p:spPr>
          <a:xfrm>
            <a:off x="2629128" y="1981200"/>
            <a:ext cx="9562872" cy="487680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100000"/>
              </a:lnSpc>
              <a:spcBef>
                <a:spcPts val="12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100000"/>
              </a:lnSpc>
              <a:spcBef>
                <a:spcPts val="8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00000"/>
              </a:lnSpc>
              <a:spcBef>
                <a:spcPts val="6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6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8pPr>
            <a:lvl9pPr marL="3657600" indent="0" algn="l" defTabSz="914400" rtl="0" eaLnBrk="1" latinLnBrk="0" hangingPunct="1">
              <a:lnSpc>
                <a:spcPct val="90000"/>
              </a:lnSpc>
              <a:spcBef>
                <a:spcPts val="600"/>
              </a:spcBef>
              <a:buFont typeface="Arial" panose="020B0604020202020204" pitchFamily="34" charset="0"/>
              <a:buNone/>
              <a:defRPr sz="1600" kern="1200" baseline="0">
                <a:solidFill>
                  <a:schemeClr val="tx1">
                    <a:tint val="75000"/>
                  </a:schemeClr>
                </a:solidFill>
                <a:latin typeface="+mn-lt"/>
                <a:ea typeface="+mn-ea"/>
                <a:cs typeface="+mn-cs"/>
              </a:defRPr>
            </a:lvl9pPr>
          </a:lstStyle>
          <a:p>
            <a:pPr marL="342900" indent="-342900">
              <a:buFont typeface="Arial" panose="020B0604020202020204" pitchFamily="34" charset="0"/>
              <a:buChar char="•"/>
            </a:pPr>
            <a:r>
              <a:rPr lang="fr-CA" dirty="0" smtClean="0">
                <a:solidFill>
                  <a:schemeClr val="tx1">
                    <a:lumMod val="50000"/>
                  </a:schemeClr>
                </a:solidFill>
                <a:latin typeface="Calibri" panose="020F0502020204030204" pitchFamily="34" charset="0"/>
              </a:rPr>
              <a:t>Les changements climatiques perturbent les cycles naturels.</a:t>
            </a:r>
          </a:p>
          <a:p>
            <a:pPr marL="342900" indent="-342900">
              <a:buFont typeface="Arial" panose="020B0604020202020204" pitchFamily="34" charset="0"/>
              <a:buChar char="•"/>
            </a:pPr>
            <a:endParaRPr lang="fr-CA" dirty="0">
              <a:solidFill>
                <a:schemeClr val="tx1">
                  <a:lumMod val="50000"/>
                </a:schemeClr>
              </a:solidFill>
              <a:latin typeface="Calibri" panose="020F0502020204030204" pitchFamily="34" charset="0"/>
            </a:endParaRPr>
          </a:p>
          <a:p>
            <a:pPr marL="342900" indent="-342900">
              <a:buFont typeface="Arial" panose="020B0604020202020204" pitchFamily="34" charset="0"/>
              <a:buChar char="•"/>
            </a:pPr>
            <a:r>
              <a:rPr lang="fr-CA" dirty="0" smtClean="0">
                <a:solidFill>
                  <a:schemeClr val="tx1">
                    <a:lumMod val="50000"/>
                  </a:schemeClr>
                </a:solidFill>
                <a:latin typeface="Calibri" panose="020F0502020204030204" pitchFamily="34" charset="0"/>
              </a:rPr>
              <a:t>Les conséquences des changements climatiques sont nombreuses et inter reliées.</a:t>
            </a:r>
          </a:p>
          <a:p>
            <a:pPr marL="342900" indent="-342900">
              <a:buFont typeface="Arial" panose="020B0604020202020204" pitchFamily="34" charset="0"/>
              <a:buChar char="•"/>
            </a:pPr>
            <a:endParaRPr lang="fr-CA" dirty="0">
              <a:solidFill>
                <a:schemeClr val="tx1">
                  <a:lumMod val="50000"/>
                </a:schemeClr>
              </a:solidFill>
              <a:latin typeface="Calibri" panose="020F0502020204030204" pitchFamily="34" charset="0"/>
            </a:endParaRPr>
          </a:p>
          <a:p>
            <a:pPr marL="342900" indent="-342900">
              <a:buFont typeface="Arial" panose="020B0604020202020204" pitchFamily="34" charset="0"/>
              <a:buChar char="•"/>
            </a:pPr>
            <a:r>
              <a:rPr lang="fr-CA" dirty="0" smtClean="0">
                <a:solidFill>
                  <a:schemeClr val="tx1">
                    <a:lumMod val="50000"/>
                  </a:schemeClr>
                </a:solidFill>
                <a:latin typeface="Calibri" panose="020F0502020204030204" pitchFamily="34" charset="0"/>
              </a:rPr>
              <a:t>L’homme est en partie responsable des changements climatiques en émettant beaucoup de GES</a:t>
            </a:r>
          </a:p>
          <a:p>
            <a:pPr marL="342900" indent="-342900">
              <a:buFont typeface="Arial" panose="020B0604020202020204" pitchFamily="34" charset="0"/>
              <a:buChar char="•"/>
            </a:pPr>
            <a:endParaRPr lang="fr-CA" dirty="0">
              <a:solidFill>
                <a:schemeClr val="tx1">
                  <a:lumMod val="50000"/>
                </a:schemeClr>
              </a:solidFill>
              <a:latin typeface="Calibri" panose="020F0502020204030204" pitchFamily="34" charset="0"/>
            </a:endParaRPr>
          </a:p>
          <a:p>
            <a:pPr marL="342900" indent="-342900">
              <a:buFont typeface="Arial" panose="020B0604020202020204" pitchFamily="34" charset="0"/>
              <a:buChar char="•"/>
            </a:pPr>
            <a:r>
              <a:rPr lang="fr-CA" dirty="0" smtClean="0">
                <a:solidFill>
                  <a:schemeClr val="tx1">
                    <a:lumMod val="50000"/>
                  </a:schemeClr>
                </a:solidFill>
                <a:latin typeface="Calibri" panose="020F0502020204030204" pitchFamily="34" charset="0"/>
              </a:rPr>
              <a:t>Les sources de GES des activités humaines sont nombreuses</a:t>
            </a:r>
            <a:endParaRPr lang="fr-CA" dirty="0">
              <a:solidFill>
                <a:schemeClr val="tx1">
                  <a:lumMod val="50000"/>
                </a:schemeClr>
              </a:solidFill>
              <a:latin typeface="Calibri" panose="020F0502020204030204" pitchFamily="34" charset="0"/>
            </a:endParaRPr>
          </a:p>
          <a:p>
            <a:endParaRPr lang="fr-CA" dirty="0" smtClean="0"/>
          </a:p>
        </p:txBody>
      </p:sp>
      <p:sp>
        <p:nvSpPr>
          <p:cNvPr id="7" name="Titre 12"/>
          <p:cNvSpPr>
            <a:spLocks noGrp="1"/>
          </p:cNvSpPr>
          <p:nvPr>
            <p:ph type="title"/>
            <p:custDataLst>
              <p:tags r:id="rId3"/>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Tree>
    <p:extLst>
      <p:ext uri="{BB962C8B-B14F-4D97-AF65-F5344CB8AC3E}">
        <p14:creationId xmlns:p14="http://schemas.microsoft.com/office/powerpoint/2010/main" val="1805748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p:cNvSpPr>
            <a:spLocks noGrp="1"/>
          </p:cNvSpPr>
          <p:nvPr>
            <p:ph type="title"/>
            <p:custDataLst>
              <p:tags r:id="rId1"/>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
        <p:nvSpPr>
          <p:cNvPr id="8" name="Espace réservé du contenu 7"/>
          <p:cNvSpPr>
            <a:spLocks noGrp="1"/>
          </p:cNvSpPr>
          <p:nvPr>
            <p:ph idx="1"/>
            <p:custDataLst>
              <p:tags r:id="rId2"/>
            </p:custDataLst>
          </p:nvPr>
        </p:nvSpPr>
        <p:spPr/>
        <p:txBody>
          <a:bodyPr/>
          <a:lstStyle/>
          <a:p>
            <a:r>
              <a:rPr lang="fr-CA" dirty="0" smtClean="0">
                <a:solidFill>
                  <a:schemeClr val="tx1">
                    <a:lumMod val="50000"/>
                  </a:schemeClr>
                </a:solidFill>
                <a:latin typeface="Calibri" panose="020F0502020204030204" pitchFamily="34" charset="0"/>
              </a:rPr>
              <a:t>Les causes des changements climatiques ?</a:t>
            </a:r>
          </a:p>
          <a:p>
            <a:endParaRPr lang="fr-CA" dirty="0">
              <a:solidFill>
                <a:schemeClr val="tx1">
                  <a:lumMod val="50000"/>
                </a:schemeClr>
              </a:solidFill>
            </a:endParaRPr>
          </a:p>
          <a:p>
            <a:endParaRPr lang="fr-CA" dirty="0">
              <a:solidFill>
                <a:schemeClr val="tx1">
                  <a:lumMod val="50000"/>
                </a:schemeClr>
              </a:solidFill>
            </a:endParaRPr>
          </a:p>
        </p:txBody>
      </p:sp>
      <p:pic>
        <p:nvPicPr>
          <p:cNvPr id="84" name="Image 83"/>
          <p:cNvPicPr>
            <a:picLocks noChangeAspect="1"/>
          </p:cNvPicPr>
          <p:nvPr>
            <p:custDataLst>
              <p:tags r:id="rId3"/>
            </p:custDataLst>
          </p:nvPr>
        </p:nvPicPr>
        <p:blipFill>
          <a:blip r:embed="rId7" cstate="print">
            <a:extLst>
              <a:ext uri="{28A0092B-C50C-407E-A947-70E740481C1C}">
                <a14:useLocalDpi xmlns:a14="http://schemas.microsoft.com/office/drawing/2010/main" val="0"/>
              </a:ext>
            </a:extLst>
          </a:blip>
          <a:stretch>
            <a:fillRect/>
          </a:stretch>
        </p:blipFill>
        <p:spPr>
          <a:xfrm>
            <a:off x="8637137" y="3007086"/>
            <a:ext cx="964484" cy="2411055"/>
          </a:xfrm>
          <a:prstGeom prst="rect">
            <a:avLst/>
          </a:prstGeom>
        </p:spPr>
      </p:pic>
      <p:pic>
        <p:nvPicPr>
          <p:cNvPr id="85" name="Image 84"/>
          <p:cNvPicPr>
            <a:picLocks noChangeAspect="1"/>
          </p:cNvPicPr>
          <p:nvPr>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a:off x="9451328" y="3007087"/>
            <a:ext cx="685043" cy="2411054"/>
          </a:xfrm>
          <a:prstGeom prst="rect">
            <a:avLst/>
          </a:prstGeom>
        </p:spPr>
      </p:pic>
      <p:pic>
        <p:nvPicPr>
          <p:cNvPr id="87" name="Image 8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30463" y="2411058"/>
            <a:ext cx="1069495" cy="1069495"/>
          </a:xfrm>
          <a:prstGeom prst="rect">
            <a:avLst/>
          </a:prstGeom>
        </p:spPr>
      </p:pic>
      <p:pic>
        <p:nvPicPr>
          <p:cNvPr id="88" name="Image 8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58026" y="3285382"/>
            <a:ext cx="2744443" cy="2744443"/>
          </a:xfrm>
          <a:prstGeom prst="rect">
            <a:avLst/>
          </a:prstGeom>
        </p:spPr>
      </p:pic>
      <p:sp>
        <p:nvSpPr>
          <p:cNvPr id="90" name="Virage 89"/>
          <p:cNvSpPr/>
          <p:nvPr/>
        </p:nvSpPr>
        <p:spPr>
          <a:xfrm rot="8711807">
            <a:off x="1346369" y="3400704"/>
            <a:ext cx="347507" cy="779686"/>
          </a:xfrm>
          <a:prstGeom prst="bentArrow">
            <a:avLst>
              <a:gd name="adj1" fmla="val 24815"/>
              <a:gd name="adj2" fmla="val 25000"/>
              <a:gd name="adj3" fmla="val 25000"/>
              <a:gd name="adj4" fmla="val 42912"/>
            </a:avLst>
          </a:prstGeom>
          <a:solidFill>
            <a:srgbClr val="FFF735"/>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91" name="Flèche droite 90"/>
          <p:cNvSpPr/>
          <p:nvPr/>
        </p:nvSpPr>
        <p:spPr>
          <a:xfrm rot="2305501">
            <a:off x="1409683" y="3431569"/>
            <a:ext cx="1037933" cy="288986"/>
          </a:xfrm>
          <a:prstGeom prst="rightArrow">
            <a:avLst/>
          </a:prstGeom>
          <a:solidFill>
            <a:srgbClr val="FFF735"/>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2" name="Flèche droite 91"/>
          <p:cNvSpPr/>
          <p:nvPr/>
        </p:nvSpPr>
        <p:spPr>
          <a:xfrm rot="18781738">
            <a:off x="3894942" y="3399158"/>
            <a:ext cx="1239805" cy="299840"/>
          </a:xfrm>
          <a:prstGeom prst="rightArrow">
            <a:avLst/>
          </a:prstGeom>
          <a:solidFill>
            <a:srgbClr val="C00000"/>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3" name="Organigramme : Connecteur 92"/>
          <p:cNvSpPr/>
          <p:nvPr/>
        </p:nvSpPr>
        <p:spPr>
          <a:xfrm>
            <a:off x="1657391" y="3140329"/>
            <a:ext cx="3138940" cy="3034547"/>
          </a:xfrm>
          <a:prstGeom prst="flowChartConnector">
            <a:avLst/>
          </a:prstGeom>
          <a:noFill/>
          <a:ln w="762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4" name="Virage 93"/>
          <p:cNvSpPr/>
          <p:nvPr/>
        </p:nvSpPr>
        <p:spPr>
          <a:xfrm rot="6132580">
            <a:off x="4052706" y="4033674"/>
            <a:ext cx="660069" cy="732506"/>
          </a:xfrm>
          <a:prstGeom prst="bentArrow">
            <a:avLst>
              <a:gd name="adj1" fmla="val 39552"/>
              <a:gd name="adj2" fmla="val 20622"/>
              <a:gd name="adj3" fmla="val 19038"/>
              <a:gd name="adj4" fmla="val 55350"/>
            </a:avLst>
          </a:prstGeom>
          <a:solidFill>
            <a:srgbClr val="C00000"/>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95" name="Virage 94"/>
          <p:cNvSpPr/>
          <p:nvPr/>
        </p:nvSpPr>
        <p:spPr>
          <a:xfrm rot="21310935" flipH="1">
            <a:off x="3341416" y="3241043"/>
            <a:ext cx="712810" cy="742129"/>
          </a:xfrm>
          <a:prstGeom prst="bentArrow">
            <a:avLst>
              <a:gd name="adj1" fmla="val 39552"/>
              <a:gd name="adj2" fmla="val 20622"/>
              <a:gd name="adj3" fmla="val 19038"/>
              <a:gd name="adj4" fmla="val 51949"/>
            </a:avLst>
          </a:prstGeom>
          <a:solidFill>
            <a:srgbClr val="C00000"/>
          </a:solidFill>
          <a:ln>
            <a:solidFill>
              <a:srgbClr val="FFB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00" name="Flèche droite 99"/>
          <p:cNvSpPr/>
          <p:nvPr/>
        </p:nvSpPr>
        <p:spPr>
          <a:xfrm>
            <a:off x="5388508" y="3956316"/>
            <a:ext cx="2670628" cy="894035"/>
          </a:xfrm>
          <a:prstGeom prst="rightArrow">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a:p>
        </p:txBody>
      </p:sp>
      <p:pic>
        <p:nvPicPr>
          <p:cNvPr id="101" name="Image 10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79679" y="2563387"/>
            <a:ext cx="3292877" cy="3292877"/>
          </a:xfrm>
          <a:prstGeom prst="rect">
            <a:avLst/>
          </a:prstGeom>
        </p:spPr>
      </p:pic>
    </p:spTree>
    <p:extLst>
      <p:ext uri="{BB962C8B-B14F-4D97-AF65-F5344CB8AC3E}">
        <p14:creationId xmlns:p14="http://schemas.microsoft.com/office/powerpoint/2010/main" val="2213637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500"/>
                                        <p:tgtEl>
                                          <p:spTgt spid="87"/>
                                        </p:tgtEl>
                                      </p:cBhvr>
                                    </p:animEffect>
                                  </p:childTnLst>
                                </p:cTn>
                              </p:par>
                              <p:par>
                                <p:cTn id="13" presetID="10" presetClass="entr" presetSubtype="0" fill="hold" nodeType="with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500"/>
                                        <p:tgtEl>
                                          <p:spTgt spid="8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0"/>
                                        </p:tgtEl>
                                        <p:attrNameLst>
                                          <p:attrName>style.visibility</p:attrName>
                                        </p:attrNameLst>
                                      </p:cBhvr>
                                      <p:to>
                                        <p:strVal val="visible"/>
                                      </p:to>
                                    </p:set>
                                    <p:animEffect transition="in" filter="fade">
                                      <p:cBhvr>
                                        <p:cTn id="18" dur="500"/>
                                        <p:tgtEl>
                                          <p:spTgt spid="9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fade">
                                      <p:cBhvr>
                                        <p:cTn id="24" dur="500"/>
                                        <p:tgtEl>
                                          <p:spTgt spid="9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500"/>
                                        <p:tgtEl>
                                          <p:spTgt spid="9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500"/>
                                        <p:tgtEl>
                                          <p:spTgt spid="9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5"/>
                                        </p:tgtEl>
                                        <p:attrNameLst>
                                          <p:attrName>style.visibility</p:attrName>
                                        </p:attrNameLst>
                                      </p:cBhvr>
                                      <p:to>
                                        <p:strVal val="visible"/>
                                      </p:to>
                                    </p:set>
                                    <p:animEffect transition="in" filter="fade">
                                      <p:cBhvr>
                                        <p:cTn id="33" dur="500"/>
                                        <p:tgtEl>
                                          <p:spTgt spid="9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left)">
                                      <p:cBhvr>
                                        <p:cTn id="38" dur="500"/>
                                        <p:tgtEl>
                                          <p:spTgt spid="100"/>
                                        </p:tgtEl>
                                      </p:cBhvr>
                                    </p:animEffect>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fade">
                                      <p:cBhvr>
                                        <p:cTn id="43" dur="2000"/>
                                        <p:tgtEl>
                                          <p:spTgt spid="101"/>
                                        </p:tgtEl>
                                      </p:cBhvr>
                                    </p:animEffect>
                                    <p:anim calcmode="lin" valueType="num">
                                      <p:cBhvr>
                                        <p:cTn id="44" dur="2000" fill="hold"/>
                                        <p:tgtEl>
                                          <p:spTgt spid="101"/>
                                        </p:tgtEl>
                                        <p:attrNameLst>
                                          <p:attrName>ppt_w</p:attrName>
                                        </p:attrNameLst>
                                      </p:cBhvr>
                                      <p:tavLst>
                                        <p:tav tm="0" fmla="#ppt_w*sin(2.5*pi*$)">
                                          <p:val>
                                            <p:fltVal val="0"/>
                                          </p:val>
                                        </p:tav>
                                        <p:tav tm="100000">
                                          <p:val>
                                            <p:fltVal val="1"/>
                                          </p:val>
                                        </p:tav>
                                      </p:tavLst>
                                    </p:anim>
                                    <p:anim calcmode="lin" valueType="num">
                                      <p:cBhvr>
                                        <p:cTn id="45" dur="2000" fill="hold"/>
                                        <p:tgtEl>
                                          <p:spTgt spid="101"/>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1000"/>
                                        <p:tgtEl>
                                          <p:spTgt spid="101"/>
                                        </p:tgtEl>
                                      </p:cBhvr>
                                    </p:animEffect>
                                    <p:set>
                                      <p:cBhvr>
                                        <p:cTn id="50" dur="1" fill="hold">
                                          <p:stCondLst>
                                            <p:cond delay="999"/>
                                          </p:stCondLst>
                                        </p:cTn>
                                        <p:tgtEl>
                                          <p:spTgt spid="101"/>
                                        </p:tgtEl>
                                        <p:attrNameLst>
                                          <p:attrName>style.visibility</p:attrName>
                                        </p:attrNameLst>
                                      </p:cBhvr>
                                      <p:to>
                                        <p:strVal val="hidden"/>
                                      </p:to>
                                    </p:set>
                                  </p:childTnLst>
                                </p:cTn>
                              </p:par>
                              <p:par>
                                <p:cTn id="51" presetID="10" presetClass="entr" presetSubtype="0" fill="hold" nodeType="withEffect">
                                  <p:stCondLst>
                                    <p:cond delay="50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1000"/>
                                        <p:tgtEl>
                                          <p:spTgt spid="84"/>
                                        </p:tgtEl>
                                      </p:cBhvr>
                                    </p:animEffect>
                                  </p:childTnLst>
                                </p:cTn>
                              </p:par>
                              <p:par>
                                <p:cTn id="54" presetID="10" presetClass="entr" presetSubtype="0" fill="hold" nodeType="withEffect">
                                  <p:stCondLst>
                                    <p:cond delay="50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94" grpId="0" animBg="1"/>
      <p:bldP spid="95" grpId="0" animBg="1"/>
      <p:bldP spid="10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custDataLst>
              <p:tags r:id="rId1"/>
            </p:custDataLst>
          </p:nvPr>
        </p:nvSpPr>
        <p:spPr/>
        <p:txBody>
          <a:bodyPr/>
          <a:lstStyle/>
          <a:p>
            <a:r>
              <a:rPr lang="fr-CA" dirty="0" smtClean="0">
                <a:solidFill>
                  <a:schemeClr val="tx1">
                    <a:lumMod val="50000"/>
                  </a:schemeClr>
                </a:solidFill>
                <a:latin typeface="Calibri" panose="020F0502020204030204" pitchFamily="34" charset="0"/>
              </a:rPr>
              <a:t>La révolution industrielle </a:t>
            </a:r>
          </a:p>
          <a:p>
            <a:endParaRPr lang="fr-CA" dirty="0">
              <a:solidFill>
                <a:schemeClr val="tx1">
                  <a:lumMod val="50000"/>
                </a:schemeClr>
              </a:solidFill>
            </a:endParaRPr>
          </a:p>
          <a:p>
            <a:endParaRPr lang="fr-CA" dirty="0">
              <a:solidFill>
                <a:schemeClr val="tx1">
                  <a:lumMod val="50000"/>
                </a:schemeClr>
              </a:solidFill>
            </a:endParaRPr>
          </a:p>
        </p:txBody>
      </p:sp>
      <p:pic>
        <p:nvPicPr>
          <p:cNvPr id="2" name="Image 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280373" y="2675910"/>
            <a:ext cx="1995656" cy="2465723"/>
          </a:xfrm>
          <a:prstGeom prst="rect">
            <a:avLst/>
          </a:prstGeom>
        </p:spPr>
      </p:pic>
      <p:pic>
        <p:nvPicPr>
          <p:cNvPr id="15" name="Image 14"/>
          <p:cNvPicPr>
            <a:picLocks noChangeAspect="1"/>
          </p:cNvPicPr>
          <p:nvPr>
            <p:custDataLst>
              <p:tags r:id="rId2"/>
            </p:custDataLst>
          </p:nvPr>
        </p:nvPicPr>
        <p:blipFill>
          <a:blip r:embed="rId25" cstate="print">
            <a:extLst>
              <a:ext uri="{28A0092B-C50C-407E-A947-70E740481C1C}">
                <a14:useLocalDpi xmlns:a14="http://schemas.microsoft.com/office/drawing/2010/main" val="0"/>
              </a:ext>
            </a:extLst>
          </a:blip>
          <a:stretch>
            <a:fillRect/>
          </a:stretch>
        </p:blipFill>
        <p:spPr>
          <a:xfrm>
            <a:off x="10356452" y="4089138"/>
            <a:ext cx="1655438" cy="1540796"/>
          </a:xfrm>
          <a:prstGeom prst="rect">
            <a:avLst/>
          </a:prstGeom>
        </p:spPr>
      </p:pic>
      <p:pic>
        <p:nvPicPr>
          <p:cNvPr id="16" name="Image 15"/>
          <p:cNvPicPr>
            <a:picLocks noChangeAspect="1"/>
          </p:cNvPicPr>
          <p:nvPr>
            <p:custDataLst>
              <p:tags r:id="rId3"/>
            </p:custDataLst>
          </p:nvPr>
        </p:nvPicPr>
        <p:blipFill>
          <a:blip r:embed="rId25" cstate="print">
            <a:extLst>
              <a:ext uri="{28A0092B-C50C-407E-A947-70E740481C1C}">
                <a14:useLocalDpi xmlns:a14="http://schemas.microsoft.com/office/drawing/2010/main" val="0"/>
              </a:ext>
            </a:extLst>
          </a:blip>
          <a:stretch>
            <a:fillRect/>
          </a:stretch>
        </p:blipFill>
        <p:spPr>
          <a:xfrm>
            <a:off x="4113187" y="2744959"/>
            <a:ext cx="1655438" cy="1540796"/>
          </a:xfrm>
          <a:prstGeom prst="rect">
            <a:avLst/>
          </a:prstGeom>
        </p:spPr>
      </p:pic>
      <p:pic>
        <p:nvPicPr>
          <p:cNvPr id="17" name="Image 16"/>
          <p:cNvPicPr>
            <a:picLocks noChangeAspect="1"/>
          </p:cNvPicPr>
          <p:nvPr>
            <p:custDataLst>
              <p:tags r:id="rId4"/>
            </p:custDataLst>
          </p:nvPr>
        </p:nvPicPr>
        <p:blipFill>
          <a:blip r:embed="rId25" cstate="print">
            <a:extLst>
              <a:ext uri="{28A0092B-C50C-407E-A947-70E740481C1C}">
                <a14:useLocalDpi xmlns:a14="http://schemas.microsoft.com/office/drawing/2010/main" val="0"/>
              </a:ext>
            </a:extLst>
          </a:blip>
          <a:stretch>
            <a:fillRect/>
          </a:stretch>
        </p:blipFill>
        <p:spPr>
          <a:xfrm>
            <a:off x="6638679" y="2995070"/>
            <a:ext cx="1655438" cy="1540796"/>
          </a:xfrm>
          <a:prstGeom prst="rect">
            <a:avLst/>
          </a:prstGeom>
        </p:spPr>
      </p:pic>
      <p:pic>
        <p:nvPicPr>
          <p:cNvPr id="18" name="Image 17"/>
          <p:cNvPicPr>
            <a:picLocks noChangeAspect="1"/>
          </p:cNvPicPr>
          <p:nvPr>
            <p:custDataLst>
              <p:tags r:id="rId5"/>
            </p:custDataLst>
          </p:nvPr>
        </p:nvPicPr>
        <p:blipFill>
          <a:blip r:embed="rId25" cstate="print">
            <a:extLst>
              <a:ext uri="{28A0092B-C50C-407E-A947-70E740481C1C}">
                <a14:useLocalDpi xmlns:a14="http://schemas.microsoft.com/office/drawing/2010/main" val="0"/>
              </a:ext>
            </a:extLst>
          </a:blip>
          <a:stretch>
            <a:fillRect/>
          </a:stretch>
        </p:blipFill>
        <p:spPr>
          <a:xfrm>
            <a:off x="472888" y="4209762"/>
            <a:ext cx="1655438" cy="1540796"/>
          </a:xfrm>
          <a:prstGeom prst="rect">
            <a:avLst/>
          </a:prstGeom>
        </p:spPr>
      </p:pic>
      <p:pic>
        <p:nvPicPr>
          <p:cNvPr id="19" name="Image 18"/>
          <p:cNvPicPr>
            <a:picLocks noChangeAspect="1"/>
          </p:cNvPicPr>
          <p:nvPr>
            <p:custDataLst>
              <p:tags r:id="rId6"/>
            </p:custDataLst>
          </p:nvPr>
        </p:nvPicPr>
        <p:blipFill>
          <a:blip r:embed="rId25" cstate="print">
            <a:extLst>
              <a:ext uri="{28A0092B-C50C-407E-A947-70E740481C1C}">
                <a14:useLocalDpi xmlns:a14="http://schemas.microsoft.com/office/drawing/2010/main" val="0"/>
              </a:ext>
            </a:extLst>
          </a:blip>
          <a:stretch>
            <a:fillRect/>
          </a:stretch>
        </p:blipFill>
        <p:spPr>
          <a:xfrm>
            <a:off x="5309636" y="2802163"/>
            <a:ext cx="1655438" cy="1540796"/>
          </a:xfrm>
          <a:prstGeom prst="rect">
            <a:avLst/>
          </a:prstGeom>
        </p:spPr>
      </p:pic>
      <p:pic>
        <p:nvPicPr>
          <p:cNvPr id="20" name="Image 19"/>
          <p:cNvPicPr>
            <a:picLocks noChangeAspect="1"/>
          </p:cNvPicPr>
          <p:nvPr>
            <p:custDataLst>
              <p:tags r:id="rId7"/>
            </p:custDataLst>
          </p:nvPr>
        </p:nvPicPr>
        <p:blipFill>
          <a:blip r:embed="rId25" cstate="print">
            <a:extLst>
              <a:ext uri="{28A0092B-C50C-407E-A947-70E740481C1C}">
                <a14:useLocalDpi xmlns:a14="http://schemas.microsoft.com/office/drawing/2010/main" val="0"/>
              </a:ext>
            </a:extLst>
          </a:blip>
          <a:stretch>
            <a:fillRect/>
          </a:stretch>
        </p:blipFill>
        <p:spPr>
          <a:xfrm>
            <a:off x="4239076" y="3651869"/>
            <a:ext cx="1655438" cy="1540796"/>
          </a:xfrm>
          <a:prstGeom prst="rect">
            <a:avLst/>
          </a:prstGeom>
        </p:spPr>
      </p:pic>
      <p:pic>
        <p:nvPicPr>
          <p:cNvPr id="21" name="Image 20"/>
          <p:cNvPicPr>
            <a:picLocks noChangeAspect="1"/>
          </p:cNvPicPr>
          <p:nvPr>
            <p:custDataLst>
              <p:tags r:id="rId8"/>
            </p:custDataLst>
          </p:nvPr>
        </p:nvPicPr>
        <p:blipFill>
          <a:blip r:embed="rId25" cstate="print">
            <a:extLst>
              <a:ext uri="{28A0092B-C50C-407E-A947-70E740481C1C}">
                <a14:useLocalDpi xmlns:a14="http://schemas.microsoft.com/office/drawing/2010/main" val="0"/>
              </a:ext>
            </a:extLst>
          </a:blip>
          <a:stretch>
            <a:fillRect/>
          </a:stretch>
        </p:blipFill>
        <p:spPr>
          <a:xfrm>
            <a:off x="6059873" y="3882154"/>
            <a:ext cx="1655438" cy="1540796"/>
          </a:xfrm>
          <a:prstGeom prst="rect">
            <a:avLst/>
          </a:prstGeom>
        </p:spPr>
      </p:pic>
      <p:pic>
        <p:nvPicPr>
          <p:cNvPr id="22" name="Image 21"/>
          <p:cNvPicPr>
            <a:picLocks noChangeAspect="1"/>
          </p:cNvPicPr>
          <p:nvPr>
            <p:custDataLst>
              <p:tags r:id="rId9"/>
            </p:custDataLst>
          </p:nvPr>
        </p:nvPicPr>
        <p:blipFill>
          <a:blip r:embed="rId25" cstate="print">
            <a:extLst>
              <a:ext uri="{28A0092B-C50C-407E-A947-70E740481C1C}">
                <a14:useLocalDpi xmlns:a14="http://schemas.microsoft.com/office/drawing/2010/main" val="0"/>
              </a:ext>
            </a:extLst>
          </a:blip>
          <a:stretch>
            <a:fillRect/>
          </a:stretch>
        </p:blipFill>
        <p:spPr>
          <a:xfrm>
            <a:off x="7605556" y="3877176"/>
            <a:ext cx="1655438" cy="1540796"/>
          </a:xfrm>
          <a:prstGeom prst="rect">
            <a:avLst/>
          </a:prstGeom>
        </p:spPr>
      </p:pic>
      <p:pic>
        <p:nvPicPr>
          <p:cNvPr id="23" name="Image 22"/>
          <p:cNvPicPr>
            <a:picLocks noChangeAspect="1"/>
          </p:cNvPicPr>
          <p:nvPr>
            <p:custDataLst>
              <p:tags r:id="rId10"/>
            </p:custDataLst>
          </p:nvPr>
        </p:nvPicPr>
        <p:blipFill>
          <a:blip r:embed="rId25" cstate="print">
            <a:extLst>
              <a:ext uri="{28A0092B-C50C-407E-A947-70E740481C1C}">
                <a14:useLocalDpi xmlns:a14="http://schemas.microsoft.com/office/drawing/2010/main" val="0"/>
              </a:ext>
            </a:extLst>
          </a:blip>
          <a:stretch>
            <a:fillRect/>
          </a:stretch>
        </p:blipFill>
        <p:spPr>
          <a:xfrm>
            <a:off x="3414222" y="4401839"/>
            <a:ext cx="1655438" cy="1540796"/>
          </a:xfrm>
          <a:prstGeom prst="rect">
            <a:avLst/>
          </a:prstGeom>
        </p:spPr>
      </p:pic>
      <p:pic>
        <p:nvPicPr>
          <p:cNvPr id="24" name="Image 23"/>
          <p:cNvPicPr>
            <a:picLocks noChangeAspect="1"/>
          </p:cNvPicPr>
          <p:nvPr>
            <p:custDataLst>
              <p:tags r:id="rId11"/>
            </p:custDataLst>
          </p:nvPr>
        </p:nvPicPr>
        <p:blipFill>
          <a:blip r:embed="rId25" cstate="print">
            <a:extLst>
              <a:ext uri="{28A0092B-C50C-407E-A947-70E740481C1C}">
                <a14:useLocalDpi xmlns:a14="http://schemas.microsoft.com/office/drawing/2010/main" val="0"/>
              </a:ext>
            </a:extLst>
          </a:blip>
          <a:stretch>
            <a:fillRect/>
          </a:stretch>
        </p:blipFill>
        <p:spPr>
          <a:xfrm>
            <a:off x="8906440" y="4679766"/>
            <a:ext cx="1655438" cy="1540796"/>
          </a:xfrm>
          <a:prstGeom prst="rect">
            <a:avLst/>
          </a:prstGeom>
        </p:spPr>
      </p:pic>
      <p:pic>
        <p:nvPicPr>
          <p:cNvPr id="25" name="Image 24"/>
          <p:cNvPicPr>
            <a:picLocks noChangeAspect="1"/>
          </p:cNvPicPr>
          <p:nvPr>
            <p:custDataLst>
              <p:tags r:id="rId12"/>
            </p:custDataLst>
          </p:nvPr>
        </p:nvPicPr>
        <p:blipFill>
          <a:blip r:embed="rId25" cstate="print">
            <a:extLst>
              <a:ext uri="{28A0092B-C50C-407E-A947-70E740481C1C}">
                <a14:useLocalDpi xmlns:a14="http://schemas.microsoft.com/office/drawing/2010/main" val="0"/>
              </a:ext>
            </a:extLst>
          </a:blip>
          <a:stretch>
            <a:fillRect/>
          </a:stretch>
        </p:blipFill>
        <p:spPr>
          <a:xfrm>
            <a:off x="4961858" y="4731860"/>
            <a:ext cx="1655438" cy="1540796"/>
          </a:xfrm>
          <a:prstGeom prst="rect">
            <a:avLst/>
          </a:prstGeom>
        </p:spPr>
      </p:pic>
      <p:pic>
        <p:nvPicPr>
          <p:cNvPr id="26" name="Image 25"/>
          <p:cNvPicPr>
            <a:picLocks noChangeAspect="1"/>
          </p:cNvPicPr>
          <p:nvPr>
            <p:custDataLst>
              <p:tags r:id="rId13"/>
            </p:custDataLst>
          </p:nvPr>
        </p:nvPicPr>
        <p:blipFill>
          <a:blip r:embed="rId25" cstate="print">
            <a:extLst>
              <a:ext uri="{28A0092B-C50C-407E-A947-70E740481C1C}">
                <a14:useLocalDpi xmlns:a14="http://schemas.microsoft.com/office/drawing/2010/main" val="0"/>
              </a:ext>
            </a:extLst>
          </a:blip>
          <a:stretch>
            <a:fillRect/>
          </a:stretch>
        </p:blipFill>
        <p:spPr>
          <a:xfrm>
            <a:off x="904507" y="2744959"/>
            <a:ext cx="1655438" cy="1540796"/>
          </a:xfrm>
          <a:prstGeom prst="rect">
            <a:avLst/>
          </a:prstGeom>
        </p:spPr>
      </p:pic>
      <p:pic>
        <p:nvPicPr>
          <p:cNvPr id="27" name="Image 26"/>
          <p:cNvPicPr>
            <a:picLocks noChangeAspect="1"/>
          </p:cNvPicPr>
          <p:nvPr>
            <p:custDataLst>
              <p:tags r:id="rId14"/>
            </p:custDataLst>
          </p:nvPr>
        </p:nvPicPr>
        <p:blipFill>
          <a:blip r:embed="rId25" cstate="print">
            <a:extLst>
              <a:ext uri="{28A0092B-C50C-407E-A947-70E740481C1C}">
                <a14:useLocalDpi xmlns:a14="http://schemas.microsoft.com/office/drawing/2010/main" val="0"/>
              </a:ext>
            </a:extLst>
          </a:blip>
          <a:stretch>
            <a:fillRect/>
          </a:stretch>
        </p:blipFill>
        <p:spPr>
          <a:xfrm>
            <a:off x="2460782" y="2934548"/>
            <a:ext cx="1655438" cy="1540796"/>
          </a:xfrm>
          <a:prstGeom prst="rect">
            <a:avLst/>
          </a:prstGeom>
        </p:spPr>
      </p:pic>
      <p:pic>
        <p:nvPicPr>
          <p:cNvPr id="28" name="Image 27"/>
          <p:cNvPicPr>
            <a:picLocks noChangeAspect="1"/>
          </p:cNvPicPr>
          <p:nvPr>
            <p:custDataLst>
              <p:tags r:id="rId15"/>
            </p:custDataLst>
          </p:nvPr>
        </p:nvPicPr>
        <p:blipFill>
          <a:blip r:embed="rId25" cstate="print">
            <a:extLst>
              <a:ext uri="{28A0092B-C50C-407E-A947-70E740481C1C}">
                <a14:useLocalDpi xmlns:a14="http://schemas.microsoft.com/office/drawing/2010/main" val="0"/>
              </a:ext>
            </a:extLst>
          </a:blip>
          <a:stretch>
            <a:fillRect/>
          </a:stretch>
        </p:blipFill>
        <p:spPr>
          <a:xfrm>
            <a:off x="6787167" y="4945975"/>
            <a:ext cx="1655438" cy="1540796"/>
          </a:xfrm>
          <a:prstGeom prst="rect">
            <a:avLst/>
          </a:prstGeom>
        </p:spPr>
      </p:pic>
      <p:pic>
        <p:nvPicPr>
          <p:cNvPr id="29" name="Image 28"/>
          <p:cNvPicPr>
            <a:picLocks noChangeAspect="1"/>
          </p:cNvPicPr>
          <p:nvPr>
            <p:custDataLst>
              <p:tags r:id="rId16"/>
            </p:custDataLst>
          </p:nvPr>
        </p:nvPicPr>
        <p:blipFill>
          <a:blip r:embed="rId25" cstate="print">
            <a:extLst>
              <a:ext uri="{28A0092B-C50C-407E-A947-70E740481C1C}">
                <a14:useLocalDpi xmlns:a14="http://schemas.microsoft.com/office/drawing/2010/main" val="0"/>
              </a:ext>
            </a:extLst>
          </a:blip>
          <a:stretch>
            <a:fillRect/>
          </a:stretch>
        </p:blipFill>
        <p:spPr>
          <a:xfrm>
            <a:off x="9141421" y="3205477"/>
            <a:ext cx="1655438" cy="1540796"/>
          </a:xfrm>
          <a:prstGeom prst="rect">
            <a:avLst/>
          </a:prstGeom>
        </p:spPr>
      </p:pic>
      <p:pic>
        <p:nvPicPr>
          <p:cNvPr id="30" name="Image 29"/>
          <p:cNvPicPr>
            <a:picLocks noChangeAspect="1"/>
          </p:cNvPicPr>
          <p:nvPr>
            <p:custDataLst>
              <p:tags r:id="rId17"/>
            </p:custDataLst>
          </p:nvPr>
        </p:nvPicPr>
        <p:blipFill>
          <a:blip r:embed="rId25" cstate="print">
            <a:extLst>
              <a:ext uri="{28A0092B-C50C-407E-A947-70E740481C1C}">
                <a14:useLocalDpi xmlns:a14="http://schemas.microsoft.com/office/drawing/2010/main" val="0"/>
              </a:ext>
            </a:extLst>
          </a:blip>
          <a:stretch>
            <a:fillRect/>
          </a:stretch>
        </p:blipFill>
        <p:spPr>
          <a:xfrm>
            <a:off x="1743604" y="3664972"/>
            <a:ext cx="1655438" cy="1540796"/>
          </a:xfrm>
          <a:prstGeom prst="rect">
            <a:avLst/>
          </a:prstGeom>
        </p:spPr>
      </p:pic>
      <p:pic>
        <p:nvPicPr>
          <p:cNvPr id="31" name="Image 30"/>
          <p:cNvPicPr>
            <a:picLocks noChangeAspect="1"/>
          </p:cNvPicPr>
          <p:nvPr>
            <p:custDataLst>
              <p:tags r:id="rId18"/>
            </p:custDataLst>
          </p:nvPr>
        </p:nvPicPr>
        <p:blipFill>
          <a:blip r:embed="rId25" cstate="print">
            <a:extLst>
              <a:ext uri="{28A0092B-C50C-407E-A947-70E740481C1C}">
                <a14:useLocalDpi xmlns:a14="http://schemas.microsoft.com/office/drawing/2010/main" val="0"/>
              </a:ext>
            </a:extLst>
          </a:blip>
          <a:stretch>
            <a:fillRect/>
          </a:stretch>
        </p:blipFill>
        <p:spPr>
          <a:xfrm>
            <a:off x="1990938" y="4948669"/>
            <a:ext cx="1655438" cy="1540796"/>
          </a:xfrm>
          <a:prstGeom prst="rect">
            <a:avLst/>
          </a:prstGeom>
        </p:spPr>
      </p:pic>
      <p:pic>
        <p:nvPicPr>
          <p:cNvPr id="4" name="Image 3"/>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4584498" y="2937251"/>
            <a:ext cx="1793138" cy="1766621"/>
          </a:xfrm>
          <a:prstGeom prst="rect">
            <a:avLst/>
          </a:prstGeom>
        </p:spPr>
      </p:pic>
      <p:pic>
        <p:nvPicPr>
          <p:cNvPr id="5" name="Image 4"/>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flipH="1">
            <a:off x="5966217" y="4561820"/>
            <a:ext cx="1878999" cy="1380815"/>
          </a:xfrm>
          <a:prstGeom prst="rect">
            <a:avLst/>
          </a:prstGeom>
        </p:spPr>
      </p:pic>
      <p:pic>
        <p:nvPicPr>
          <p:cNvPr id="6" name="Image 5"/>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9013525" y="4142768"/>
            <a:ext cx="2746049" cy="1445873"/>
          </a:xfrm>
          <a:prstGeom prst="rect">
            <a:avLst/>
          </a:prstGeom>
        </p:spPr>
      </p:pic>
      <p:pic>
        <p:nvPicPr>
          <p:cNvPr id="7" name="Image 6"/>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850337" y="2175354"/>
            <a:ext cx="6834651" cy="4355663"/>
          </a:xfrm>
          <a:prstGeom prst="rect">
            <a:avLst/>
          </a:prstGeom>
        </p:spPr>
      </p:pic>
      <p:pic>
        <p:nvPicPr>
          <p:cNvPr id="38" name="Image 37"/>
          <p:cNvPicPr>
            <a:picLocks noChangeAspect="1"/>
          </p:cNvPicPr>
          <p:nvPr>
            <p:custDataLst>
              <p:tags r:id="rId19"/>
            </p:custDataLst>
          </p:nvPr>
        </p:nvPicPr>
        <p:blipFill>
          <a:blip r:embed="rId30" cstate="print">
            <a:extLst>
              <a:ext uri="{28A0092B-C50C-407E-A947-70E740481C1C}">
                <a14:useLocalDpi xmlns:a14="http://schemas.microsoft.com/office/drawing/2010/main" val="0"/>
              </a:ext>
            </a:extLst>
          </a:blip>
          <a:stretch>
            <a:fillRect/>
          </a:stretch>
        </p:blipFill>
        <p:spPr>
          <a:xfrm>
            <a:off x="702595" y="5075816"/>
            <a:ext cx="1852751" cy="1410955"/>
          </a:xfrm>
          <a:prstGeom prst="rect">
            <a:avLst/>
          </a:prstGeom>
        </p:spPr>
      </p:pic>
      <p:pic>
        <p:nvPicPr>
          <p:cNvPr id="39" name="Image 38"/>
          <p:cNvPicPr>
            <a:picLocks noChangeAspect="1"/>
          </p:cNvPicPr>
          <p:nvPr>
            <p:custDataLst>
              <p:tags r:id="rId20"/>
            </p:custDataLst>
          </p:nvPr>
        </p:nvPicPr>
        <p:blipFill>
          <a:blip r:embed="rId31" cstate="print">
            <a:extLst>
              <a:ext uri="{28A0092B-C50C-407E-A947-70E740481C1C}">
                <a14:useLocalDpi xmlns:a14="http://schemas.microsoft.com/office/drawing/2010/main" val="0"/>
              </a:ext>
            </a:extLst>
          </a:blip>
          <a:stretch>
            <a:fillRect/>
          </a:stretch>
        </p:blipFill>
        <p:spPr>
          <a:xfrm>
            <a:off x="480409" y="2175354"/>
            <a:ext cx="2117531" cy="1461022"/>
          </a:xfrm>
          <a:prstGeom prst="rect">
            <a:avLst/>
          </a:prstGeom>
        </p:spPr>
      </p:pic>
      <p:sp>
        <p:nvSpPr>
          <p:cNvPr id="32" name="Titre 12"/>
          <p:cNvSpPr>
            <a:spLocks noGrp="1"/>
          </p:cNvSpPr>
          <p:nvPr>
            <p:ph type="title"/>
            <p:custDataLst>
              <p:tags r:id="rId21"/>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Tree>
    <p:extLst>
      <p:ext uri="{BB962C8B-B14F-4D97-AF65-F5344CB8AC3E}">
        <p14:creationId xmlns:p14="http://schemas.microsoft.com/office/powerpoint/2010/main" val="121297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38"/>
                                        </p:tgtEl>
                                      </p:cBhvr>
                                    </p:animEffect>
                                    <p:set>
                                      <p:cBhvr>
                                        <p:cTn id="29" dur="1" fill="hold">
                                          <p:stCondLst>
                                            <p:cond delay="499"/>
                                          </p:stCondLst>
                                        </p:cTn>
                                        <p:tgtEl>
                                          <p:spTgt spid="38"/>
                                        </p:tgtEl>
                                        <p:attrNameLst>
                                          <p:attrName>style.visibility</p:attrName>
                                        </p:attrNameLst>
                                      </p:cBhvr>
                                      <p:to>
                                        <p:strVal val="hidden"/>
                                      </p:to>
                                    </p:set>
                                  </p:childTnLst>
                                </p:cTn>
                              </p:par>
                              <p:par>
                                <p:cTn id="30" presetID="53" presetClass="entr" presetSubtype="16" fill="hold" nodeType="withEffect">
                                  <p:stCondLst>
                                    <p:cond delay="25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nodeType="withEffect">
                                  <p:stCondLst>
                                    <p:cond delay="25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nodeType="withEffect">
                                  <p:stCondLst>
                                    <p:cond delay="25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25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16" fill="hold" nodeType="withEffect">
                                  <p:stCondLst>
                                    <p:cond delay="25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nodeType="withEffect">
                                  <p:stCondLst>
                                    <p:cond delay="25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nodeType="withEffect">
                                  <p:stCondLst>
                                    <p:cond delay="25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nodeType="withEffect">
                                  <p:stCondLst>
                                    <p:cond delay="25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nodeType="withEffect">
                                  <p:stCondLst>
                                    <p:cond delay="25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par>
                                <p:cTn id="75" presetID="53" presetClass="entr" presetSubtype="16" fill="hold" nodeType="withEffect">
                                  <p:stCondLst>
                                    <p:cond delay="25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nodeType="withEffect">
                                  <p:stCondLst>
                                    <p:cond delay="250"/>
                                  </p:stCondLst>
                                  <p:childTnLst>
                                    <p:set>
                                      <p:cBhvr>
                                        <p:cTn id="81" dur="1" fill="hold">
                                          <p:stCondLst>
                                            <p:cond delay="0"/>
                                          </p:stCondLst>
                                        </p:cTn>
                                        <p:tgtEl>
                                          <p:spTgt spid="27"/>
                                        </p:tgtEl>
                                        <p:attrNameLst>
                                          <p:attrName>style.visibility</p:attrName>
                                        </p:attrNameLst>
                                      </p:cBhvr>
                                      <p:to>
                                        <p:strVal val="visible"/>
                                      </p:to>
                                    </p:set>
                                    <p:anim calcmode="lin" valueType="num">
                                      <p:cBhvr>
                                        <p:cTn id="82" dur="500" fill="hold"/>
                                        <p:tgtEl>
                                          <p:spTgt spid="27"/>
                                        </p:tgtEl>
                                        <p:attrNameLst>
                                          <p:attrName>ppt_w</p:attrName>
                                        </p:attrNameLst>
                                      </p:cBhvr>
                                      <p:tavLst>
                                        <p:tav tm="0">
                                          <p:val>
                                            <p:fltVal val="0"/>
                                          </p:val>
                                        </p:tav>
                                        <p:tav tm="100000">
                                          <p:val>
                                            <p:strVal val="#ppt_w"/>
                                          </p:val>
                                        </p:tav>
                                      </p:tavLst>
                                    </p:anim>
                                    <p:anim calcmode="lin" valueType="num">
                                      <p:cBhvr>
                                        <p:cTn id="83" dur="500" fill="hold"/>
                                        <p:tgtEl>
                                          <p:spTgt spid="27"/>
                                        </p:tgtEl>
                                        <p:attrNameLst>
                                          <p:attrName>ppt_h</p:attrName>
                                        </p:attrNameLst>
                                      </p:cBhvr>
                                      <p:tavLst>
                                        <p:tav tm="0">
                                          <p:val>
                                            <p:fltVal val="0"/>
                                          </p:val>
                                        </p:tav>
                                        <p:tav tm="100000">
                                          <p:val>
                                            <p:strVal val="#ppt_h"/>
                                          </p:val>
                                        </p:tav>
                                      </p:tavLst>
                                    </p:anim>
                                    <p:animEffect transition="in" filter="fade">
                                      <p:cBhvr>
                                        <p:cTn id="84" dur="500"/>
                                        <p:tgtEl>
                                          <p:spTgt spid="27"/>
                                        </p:tgtEl>
                                      </p:cBhvr>
                                    </p:animEffect>
                                  </p:childTnLst>
                                </p:cTn>
                              </p:par>
                              <p:par>
                                <p:cTn id="85" presetID="53" presetClass="entr" presetSubtype="16" fill="hold" nodeType="withEffect">
                                  <p:stCondLst>
                                    <p:cond delay="25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par>
                                <p:cTn id="90" presetID="53" presetClass="entr" presetSubtype="16" fill="hold" nodeType="withEffect">
                                  <p:stCondLst>
                                    <p:cond delay="25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nodeType="withEffect">
                                  <p:stCondLst>
                                    <p:cond delay="250"/>
                                  </p:stCondLst>
                                  <p:childTnLst>
                                    <p:set>
                                      <p:cBhvr>
                                        <p:cTn id="96" dur="1" fill="hold">
                                          <p:stCondLst>
                                            <p:cond delay="0"/>
                                          </p:stCondLst>
                                        </p:cTn>
                                        <p:tgtEl>
                                          <p:spTgt spid="30"/>
                                        </p:tgtEl>
                                        <p:attrNameLst>
                                          <p:attrName>style.visibility</p:attrName>
                                        </p:attrNameLst>
                                      </p:cBhvr>
                                      <p:to>
                                        <p:strVal val="visible"/>
                                      </p:to>
                                    </p:set>
                                    <p:anim calcmode="lin" valueType="num">
                                      <p:cBhvr>
                                        <p:cTn id="97" dur="500" fill="hold"/>
                                        <p:tgtEl>
                                          <p:spTgt spid="30"/>
                                        </p:tgtEl>
                                        <p:attrNameLst>
                                          <p:attrName>ppt_w</p:attrName>
                                        </p:attrNameLst>
                                      </p:cBhvr>
                                      <p:tavLst>
                                        <p:tav tm="0">
                                          <p:val>
                                            <p:fltVal val="0"/>
                                          </p:val>
                                        </p:tav>
                                        <p:tav tm="100000">
                                          <p:val>
                                            <p:strVal val="#ppt_w"/>
                                          </p:val>
                                        </p:tav>
                                      </p:tavLst>
                                    </p:anim>
                                    <p:anim calcmode="lin" valueType="num">
                                      <p:cBhvr>
                                        <p:cTn id="98" dur="500" fill="hold"/>
                                        <p:tgtEl>
                                          <p:spTgt spid="30"/>
                                        </p:tgtEl>
                                        <p:attrNameLst>
                                          <p:attrName>ppt_h</p:attrName>
                                        </p:attrNameLst>
                                      </p:cBhvr>
                                      <p:tavLst>
                                        <p:tav tm="0">
                                          <p:val>
                                            <p:fltVal val="0"/>
                                          </p:val>
                                        </p:tav>
                                        <p:tav tm="100000">
                                          <p:val>
                                            <p:strVal val="#ppt_h"/>
                                          </p:val>
                                        </p:tav>
                                      </p:tavLst>
                                    </p:anim>
                                    <p:animEffect transition="in" filter="fade">
                                      <p:cBhvr>
                                        <p:cTn id="99" dur="500"/>
                                        <p:tgtEl>
                                          <p:spTgt spid="30"/>
                                        </p:tgtEl>
                                      </p:cBhvr>
                                    </p:animEffect>
                                  </p:childTnLst>
                                </p:cTn>
                              </p:par>
                              <p:par>
                                <p:cTn id="100" presetID="53" presetClass="entr" presetSubtype="16" fill="hold" nodeType="withEffect">
                                  <p:stCondLst>
                                    <p:cond delay="25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53" presetClass="entr" presetSubtype="16" fill="hold" nodeType="withEffect">
                                  <p:stCondLst>
                                    <p:cond delay="250"/>
                                  </p:stCondLst>
                                  <p:childTnLst>
                                    <p:set>
                                      <p:cBhvr>
                                        <p:cTn id="106" dur="1" fill="hold">
                                          <p:stCondLst>
                                            <p:cond delay="0"/>
                                          </p:stCondLst>
                                        </p:cTn>
                                        <p:tgtEl>
                                          <p:spTgt spid="16"/>
                                        </p:tgtEl>
                                        <p:attrNameLst>
                                          <p:attrName>style.visibility</p:attrName>
                                        </p:attrNameLst>
                                      </p:cBhvr>
                                      <p:to>
                                        <p:strVal val="visible"/>
                                      </p:to>
                                    </p:set>
                                    <p:anim calcmode="lin" valueType="num">
                                      <p:cBhvr>
                                        <p:cTn id="107" dur="500" fill="hold"/>
                                        <p:tgtEl>
                                          <p:spTgt spid="16"/>
                                        </p:tgtEl>
                                        <p:attrNameLst>
                                          <p:attrName>ppt_w</p:attrName>
                                        </p:attrNameLst>
                                      </p:cBhvr>
                                      <p:tavLst>
                                        <p:tav tm="0">
                                          <p:val>
                                            <p:fltVal val="0"/>
                                          </p:val>
                                        </p:tav>
                                        <p:tav tm="100000">
                                          <p:val>
                                            <p:strVal val="#ppt_w"/>
                                          </p:val>
                                        </p:tav>
                                      </p:tavLst>
                                    </p:anim>
                                    <p:anim calcmode="lin" valueType="num">
                                      <p:cBhvr>
                                        <p:cTn id="108" dur="500" fill="hold"/>
                                        <p:tgtEl>
                                          <p:spTgt spid="16"/>
                                        </p:tgtEl>
                                        <p:attrNameLst>
                                          <p:attrName>ppt_h</p:attrName>
                                        </p:attrNameLst>
                                      </p:cBhvr>
                                      <p:tavLst>
                                        <p:tav tm="0">
                                          <p:val>
                                            <p:fltVal val="0"/>
                                          </p:val>
                                        </p:tav>
                                        <p:tav tm="100000">
                                          <p:val>
                                            <p:strVal val="#ppt_h"/>
                                          </p:val>
                                        </p:tav>
                                      </p:tavLst>
                                    </p:anim>
                                    <p:animEffect transition="in" filter="fade">
                                      <p:cBhvr>
                                        <p:cTn id="109" dur="500"/>
                                        <p:tgtEl>
                                          <p:spTgt spid="16"/>
                                        </p:tgtEl>
                                      </p:cBhvr>
                                    </p:animEffect>
                                  </p:childTnLst>
                                </p:cTn>
                              </p:par>
                              <p:par>
                                <p:cTn id="110" presetID="53" presetClass="entr" presetSubtype="16" fill="hold" nodeType="withEffect">
                                  <p:stCondLst>
                                    <p:cond delay="25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childTnLst>
                          </p:cTn>
                        </p:par>
                      </p:childTnLst>
                    </p:cTn>
                  </p:par>
                  <p:par>
                    <p:cTn id="115" fill="hold">
                      <p:stCondLst>
                        <p:cond delay="indefinite"/>
                      </p:stCondLst>
                      <p:childTnLst>
                        <p:par>
                          <p:cTn id="116" fill="hold">
                            <p:stCondLst>
                              <p:cond delay="0"/>
                            </p:stCondLst>
                            <p:childTnLst>
                              <p:par>
                                <p:cTn id="117" presetID="37" presetClass="exit" presetSubtype="0" fill="hold" nodeType="clickEffect">
                                  <p:stCondLst>
                                    <p:cond delay="0"/>
                                  </p:stCondLst>
                                  <p:childTnLst>
                                    <p:animEffect transition="out" filter="fade">
                                      <p:cBhvr>
                                        <p:cTn id="118" dur="1000"/>
                                        <p:tgtEl>
                                          <p:spTgt spid="18"/>
                                        </p:tgtEl>
                                      </p:cBhvr>
                                    </p:animEffect>
                                    <p:anim calcmode="lin" valueType="num">
                                      <p:cBhvr>
                                        <p:cTn id="119" dur="1000"/>
                                        <p:tgtEl>
                                          <p:spTgt spid="18"/>
                                        </p:tgtEl>
                                        <p:attrNameLst>
                                          <p:attrName>ppt_x</p:attrName>
                                        </p:attrNameLst>
                                      </p:cBhvr>
                                      <p:tavLst>
                                        <p:tav tm="0">
                                          <p:val>
                                            <p:strVal val="ppt_x"/>
                                          </p:val>
                                        </p:tav>
                                        <p:tav tm="100000">
                                          <p:val>
                                            <p:strVal val="ppt_x"/>
                                          </p:val>
                                        </p:tav>
                                      </p:tavLst>
                                    </p:anim>
                                    <p:anim calcmode="lin" valueType="num">
                                      <p:cBhvr>
                                        <p:cTn id="120" dur="100" decel="100000"/>
                                        <p:tgtEl>
                                          <p:spTgt spid="18"/>
                                        </p:tgtEl>
                                        <p:attrNameLst>
                                          <p:attrName>ppt_y</p:attrName>
                                        </p:attrNameLst>
                                      </p:cBhvr>
                                      <p:tavLst>
                                        <p:tav tm="0">
                                          <p:val>
                                            <p:strVal val="ppt_y"/>
                                          </p:val>
                                        </p:tav>
                                        <p:tav tm="100000">
                                          <p:val>
                                            <p:strVal val="ppt_y-.03"/>
                                          </p:val>
                                        </p:tav>
                                      </p:tavLst>
                                    </p:anim>
                                    <p:anim calcmode="lin" valueType="num">
                                      <p:cBhvr>
                                        <p:cTn id="121" dur="900" accel="100000">
                                          <p:stCondLst>
                                            <p:cond delay="100"/>
                                          </p:stCondLst>
                                        </p:cTn>
                                        <p:tgtEl>
                                          <p:spTgt spid="18"/>
                                        </p:tgtEl>
                                        <p:attrNameLst>
                                          <p:attrName>ppt_y</p:attrName>
                                        </p:attrNameLst>
                                      </p:cBhvr>
                                      <p:tavLst>
                                        <p:tav tm="0">
                                          <p:val>
                                            <p:strVal val="ppt_y"/>
                                          </p:val>
                                        </p:tav>
                                        <p:tav tm="100000">
                                          <p:val>
                                            <p:strVal val="ppt_y+1"/>
                                          </p:val>
                                        </p:tav>
                                      </p:tavLst>
                                    </p:anim>
                                    <p:set>
                                      <p:cBhvr>
                                        <p:cTn id="122" dur="1" fill="hold">
                                          <p:stCondLst>
                                            <p:cond delay="999"/>
                                          </p:stCondLst>
                                        </p:cTn>
                                        <p:tgtEl>
                                          <p:spTgt spid="18"/>
                                        </p:tgtEl>
                                        <p:attrNameLst>
                                          <p:attrName>style.visibility</p:attrName>
                                        </p:attrNameLst>
                                      </p:cBhvr>
                                      <p:to>
                                        <p:strVal val="hidden"/>
                                      </p:to>
                                    </p:set>
                                  </p:childTnLst>
                                </p:cTn>
                              </p:par>
                              <p:par>
                                <p:cTn id="123" presetID="37" presetClass="exit" presetSubtype="0" fill="hold" nodeType="withEffect">
                                  <p:stCondLst>
                                    <p:cond delay="0"/>
                                  </p:stCondLst>
                                  <p:childTnLst>
                                    <p:animEffect transition="out" filter="fade">
                                      <p:cBhvr>
                                        <p:cTn id="124" dur="1000"/>
                                        <p:tgtEl>
                                          <p:spTgt spid="26"/>
                                        </p:tgtEl>
                                      </p:cBhvr>
                                    </p:animEffect>
                                    <p:anim calcmode="lin" valueType="num">
                                      <p:cBhvr>
                                        <p:cTn id="125" dur="1000"/>
                                        <p:tgtEl>
                                          <p:spTgt spid="26"/>
                                        </p:tgtEl>
                                        <p:attrNameLst>
                                          <p:attrName>ppt_x</p:attrName>
                                        </p:attrNameLst>
                                      </p:cBhvr>
                                      <p:tavLst>
                                        <p:tav tm="0">
                                          <p:val>
                                            <p:strVal val="ppt_x"/>
                                          </p:val>
                                        </p:tav>
                                        <p:tav tm="100000">
                                          <p:val>
                                            <p:strVal val="ppt_x"/>
                                          </p:val>
                                        </p:tav>
                                      </p:tavLst>
                                    </p:anim>
                                    <p:anim calcmode="lin" valueType="num">
                                      <p:cBhvr>
                                        <p:cTn id="126" dur="100" decel="100000"/>
                                        <p:tgtEl>
                                          <p:spTgt spid="26"/>
                                        </p:tgtEl>
                                        <p:attrNameLst>
                                          <p:attrName>ppt_y</p:attrName>
                                        </p:attrNameLst>
                                      </p:cBhvr>
                                      <p:tavLst>
                                        <p:tav tm="0">
                                          <p:val>
                                            <p:strVal val="ppt_y"/>
                                          </p:val>
                                        </p:tav>
                                        <p:tav tm="100000">
                                          <p:val>
                                            <p:strVal val="ppt_y-.03"/>
                                          </p:val>
                                        </p:tav>
                                      </p:tavLst>
                                    </p:anim>
                                    <p:anim calcmode="lin" valueType="num">
                                      <p:cBhvr>
                                        <p:cTn id="127" dur="900" accel="100000">
                                          <p:stCondLst>
                                            <p:cond delay="100"/>
                                          </p:stCondLst>
                                        </p:cTn>
                                        <p:tgtEl>
                                          <p:spTgt spid="26"/>
                                        </p:tgtEl>
                                        <p:attrNameLst>
                                          <p:attrName>ppt_y</p:attrName>
                                        </p:attrNameLst>
                                      </p:cBhvr>
                                      <p:tavLst>
                                        <p:tav tm="0">
                                          <p:val>
                                            <p:strVal val="ppt_y"/>
                                          </p:val>
                                        </p:tav>
                                        <p:tav tm="100000">
                                          <p:val>
                                            <p:strVal val="ppt_y+1"/>
                                          </p:val>
                                        </p:tav>
                                      </p:tavLst>
                                    </p:anim>
                                    <p:set>
                                      <p:cBhvr>
                                        <p:cTn id="128" dur="1" fill="hold">
                                          <p:stCondLst>
                                            <p:cond delay="999"/>
                                          </p:stCondLst>
                                        </p:cTn>
                                        <p:tgtEl>
                                          <p:spTgt spid="26"/>
                                        </p:tgtEl>
                                        <p:attrNameLst>
                                          <p:attrName>style.visibility</p:attrName>
                                        </p:attrNameLst>
                                      </p:cBhvr>
                                      <p:to>
                                        <p:strVal val="hidden"/>
                                      </p:to>
                                    </p:set>
                                  </p:childTnLst>
                                </p:cTn>
                              </p:par>
                              <p:par>
                                <p:cTn id="129" presetID="37" presetClass="exit" presetSubtype="0" fill="hold" nodeType="withEffect">
                                  <p:stCondLst>
                                    <p:cond delay="0"/>
                                  </p:stCondLst>
                                  <p:childTnLst>
                                    <p:animEffect transition="out" filter="fade">
                                      <p:cBhvr>
                                        <p:cTn id="130" dur="1000"/>
                                        <p:tgtEl>
                                          <p:spTgt spid="27"/>
                                        </p:tgtEl>
                                      </p:cBhvr>
                                    </p:animEffect>
                                    <p:anim calcmode="lin" valueType="num">
                                      <p:cBhvr>
                                        <p:cTn id="131" dur="1000"/>
                                        <p:tgtEl>
                                          <p:spTgt spid="27"/>
                                        </p:tgtEl>
                                        <p:attrNameLst>
                                          <p:attrName>ppt_x</p:attrName>
                                        </p:attrNameLst>
                                      </p:cBhvr>
                                      <p:tavLst>
                                        <p:tav tm="0">
                                          <p:val>
                                            <p:strVal val="ppt_x"/>
                                          </p:val>
                                        </p:tav>
                                        <p:tav tm="100000">
                                          <p:val>
                                            <p:strVal val="ppt_x"/>
                                          </p:val>
                                        </p:tav>
                                      </p:tavLst>
                                    </p:anim>
                                    <p:anim calcmode="lin" valueType="num">
                                      <p:cBhvr>
                                        <p:cTn id="132" dur="100" decel="100000"/>
                                        <p:tgtEl>
                                          <p:spTgt spid="27"/>
                                        </p:tgtEl>
                                        <p:attrNameLst>
                                          <p:attrName>ppt_y</p:attrName>
                                        </p:attrNameLst>
                                      </p:cBhvr>
                                      <p:tavLst>
                                        <p:tav tm="0">
                                          <p:val>
                                            <p:strVal val="ppt_y"/>
                                          </p:val>
                                        </p:tav>
                                        <p:tav tm="100000">
                                          <p:val>
                                            <p:strVal val="ppt_y-.03"/>
                                          </p:val>
                                        </p:tav>
                                      </p:tavLst>
                                    </p:anim>
                                    <p:anim calcmode="lin" valueType="num">
                                      <p:cBhvr>
                                        <p:cTn id="133" dur="900" accel="100000">
                                          <p:stCondLst>
                                            <p:cond delay="100"/>
                                          </p:stCondLst>
                                        </p:cTn>
                                        <p:tgtEl>
                                          <p:spTgt spid="27"/>
                                        </p:tgtEl>
                                        <p:attrNameLst>
                                          <p:attrName>ppt_y</p:attrName>
                                        </p:attrNameLst>
                                      </p:cBhvr>
                                      <p:tavLst>
                                        <p:tav tm="0">
                                          <p:val>
                                            <p:strVal val="ppt_y"/>
                                          </p:val>
                                        </p:tav>
                                        <p:tav tm="100000">
                                          <p:val>
                                            <p:strVal val="ppt_y+1"/>
                                          </p:val>
                                        </p:tav>
                                      </p:tavLst>
                                    </p:anim>
                                    <p:set>
                                      <p:cBhvr>
                                        <p:cTn id="134" dur="1" fill="hold">
                                          <p:stCondLst>
                                            <p:cond delay="999"/>
                                          </p:stCondLst>
                                        </p:cTn>
                                        <p:tgtEl>
                                          <p:spTgt spid="27"/>
                                        </p:tgtEl>
                                        <p:attrNameLst>
                                          <p:attrName>style.visibility</p:attrName>
                                        </p:attrNameLst>
                                      </p:cBhvr>
                                      <p:to>
                                        <p:strVal val="hidden"/>
                                      </p:to>
                                    </p:set>
                                  </p:childTnLst>
                                </p:cTn>
                              </p:par>
                              <p:par>
                                <p:cTn id="135" presetID="37" presetClass="exit" presetSubtype="0" fill="hold" nodeType="withEffect">
                                  <p:stCondLst>
                                    <p:cond delay="0"/>
                                  </p:stCondLst>
                                  <p:childTnLst>
                                    <p:animEffect transition="out" filter="fade">
                                      <p:cBhvr>
                                        <p:cTn id="136" dur="1000"/>
                                        <p:tgtEl>
                                          <p:spTgt spid="30"/>
                                        </p:tgtEl>
                                      </p:cBhvr>
                                    </p:animEffect>
                                    <p:anim calcmode="lin" valueType="num">
                                      <p:cBhvr>
                                        <p:cTn id="137" dur="1000"/>
                                        <p:tgtEl>
                                          <p:spTgt spid="30"/>
                                        </p:tgtEl>
                                        <p:attrNameLst>
                                          <p:attrName>ppt_x</p:attrName>
                                        </p:attrNameLst>
                                      </p:cBhvr>
                                      <p:tavLst>
                                        <p:tav tm="0">
                                          <p:val>
                                            <p:strVal val="ppt_x"/>
                                          </p:val>
                                        </p:tav>
                                        <p:tav tm="100000">
                                          <p:val>
                                            <p:strVal val="ppt_x"/>
                                          </p:val>
                                        </p:tav>
                                      </p:tavLst>
                                    </p:anim>
                                    <p:anim calcmode="lin" valueType="num">
                                      <p:cBhvr>
                                        <p:cTn id="138" dur="100" decel="100000"/>
                                        <p:tgtEl>
                                          <p:spTgt spid="30"/>
                                        </p:tgtEl>
                                        <p:attrNameLst>
                                          <p:attrName>ppt_y</p:attrName>
                                        </p:attrNameLst>
                                      </p:cBhvr>
                                      <p:tavLst>
                                        <p:tav tm="0">
                                          <p:val>
                                            <p:strVal val="ppt_y"/>
                                          </p:val>
                                        </p:tav>
                                        <p:tav tm="100000">
                                          <p:val>
                                            <p:strVal val="ppt_y-.03"/>
                                          </p:val>
                                        </p:tav>
                                      </p:tavLst>
                                    </p:anim>
                                    <p:anim calcmode="lin" valueType="num">
                                      <p:cBhvr>
                                        <p:cTn id="139" dur="900" accel="100000">
                                          <p:stCondLst>
                                            <p:cond delay="100"/>
                                          </p:stCondLst>
                                        </p:cTn>
                                        <p:tgtEl>
                                          <p:spTgt spid="30"/>
                                        </p:tgtEl>
                                        <p:attrNameLst>
                                          <p:attrName>ppt_y</p:attrName>
                                        </p:attrNameLst>
                                      </p:cBhvr>
                                      <p:tavLst>
                                        <p:tav tm="0">
                                          <p:val>
                                            <p:strVal val="ppt_y"/>
                                          </p:val>
                                        </p:tav>
                                        <p:tav tm="100000">
                                          <p:val>
                                            <p:strVal val="ppt_y+1"/>
                                          </p:val>
                                        </p:tav>
                                      </p:tavLst>
                                    </p:anim>
                                    <p:set>
                                      <p:cBhvr>
                                        <p:cTn id="140" dur="1" fill="hold">
                                          <p:stCondLst>
                                            <p:cond delay="999"/>
                                          </p:stCondLst>
                                        </p:cTn>
                                        <p:tgtEl>
                                          <p:spTgt spid="30"/>
                                        </p:tgtEl>
                                        <p:attrNameLst>
                                          <p:attrName>style.visibility</p:attrName>
                                        </p:attrNameLst>
                                      </p:cBhvr>
                                      <p:to>
                                        <p:strVal val="hidden"/>
                                      </p:to>
                                    </p:set>
                                  </p:childTnLst>
                                </p:cTn>
                              </p:par>
                              <p:par>
                                <p:cTn id="141" presetID="42" presetClass="entr" presetSubtype="0" fill="hold" nodeType="withEffect">
                                  <p:stCondLst>
                                    <p:cond delay="0"/>
                                  </p:stCondLst>
                                  <p:childTnLst>
                                    <p:set>
                                      <p:cBhvr>
                                        <p:cTn id="142" dur="1" fill="hold">
                                          <p:stCondLst>
                                            <p:cond delay="0"/>
                                          </p:stCondLst>
                                        </p:cTn>
                                        <p:tgtEl>
                                          <p:spTgt spid="2"/>
                                        </p:tgtEl>
                                        <p:attrNameLst>
                                          <p:attrName>style.visibility</p:attrName>
                                        </p:attrNameLst>
                                      </p:cBhvr>
                                      <p:to>
                                        <p:strVal val="visible"/>
                                      </p:to>
                                    </p:set>
                                    <p:animEffect transition="in" filter="fade">
                                      <p:cBhvr>
                                        <p:cTn id="143" dur="1000"/>
                                        <p:tgtEl>
                                          <p:spTgt spid="2"/>
                                        </p:tgtEl>
                                      </p:cBhvr>
                                    </p:animEffect>
                                    <p:anim calcmode="lin" valueType="num">
                                      <p:cBhvr>
                                        <p:cTn id="144" dur="1000" fill="hold"/>
                                        <p:tgtEl>
                                          <p:spTgt spid="2"/>
                                        </p:tgtEl>
                                        <p:attrNameLst>
                                          <p:attrName>ppt_x</p:attrName>
                                        </p:attrNameLst>
                                      </p:cBhvr>
                                      <p:tavLst>
                                        <p:tav tm="0">
                                          <p:val>
                                            <p:strVal val="#ppt_x"/>
                                          </p:val>
                                        </p:tav>
                                        <p:tav tm="100000">
                                          <p:val>
                                            <p:strVal val="#ppt_x"/>
                                          </p:val>
                                        </p:tav>
                                      </p:tavLst>
                                    </p:anim>
                                    <p:anim calcmode="lin" valueType="num">
                                      <p:cBhvr>
                                        <p:cTn id="14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37" presetClass="exit" presetSubtype="0" fill="hold" nodeType="clickEffect">
                                  <p:stCondLst>
                                    <p:cond delay="0"/>
                                  </p:stCondLst>
                                  <p:childTnLst>
                                    <p:animEffect transition="out" filter="fade">
                                      <p:cBhvr>
                                        <p:cTn id="149" dur="1000"/>
                                        <p:tgtEl>
                                          <p:spTgt spid="19"/>
                                        </p:tgtEl>
                                      </p:cBhvr>
                                    </p:animEffect>
                                    <p:anim calcmode="lin" valueType="num">
                                      <p:cBhvr>
                                        <p:cTn id="150" dur="1000"/>
                                        <p:tgtEl>
                                          <p:spTgt spid="19"/>
                                        </p:tgtEl>
                                        <p:attrNameLst>
                                          <p:attrName>ppt_x</p:attrName>
                                        </p:attrNameLst>
                                      </p:cBhvr>
                                      <p:tavLst>
                                        <p:tav tm="0">
                                          <p:val>
                                            <p:strVal val="ppt_x"/>
                                          </p:val>
                                        </p:tav>
                                        <p:tav tm="100000">
                                          <p:val>
                                            <p:strVal val="ppt_x"/>
                                          </p:val>
                                        </p:tav>
                                      </p:tavLst>
                                    </p:anim>
                                    <p:anim calcmode="lin" valueType="num">
                                      <p:cBhvr>
                                        <p:cTn id="151" dur="100" decel="100000"/>
                                        <p:tgtEl>
                                          <p:spTgt spid="19"/>
                                        </p:tgtEl>
                                        <p:attrNameLst>
                                          <p:attrName>ppt_y</p:attrName>
                                        </p:attrNameLst>
                                      </p:cBhvr>
                                      <p:tavLst>
                                        <p:tav tm="0">
                                          <p:val>
                                            <p:strVal val="ppt_y"/>
                                          </p:val>
                                        </p:tav>
                                        <p:tav tm="100000">
                                          <p:val>
                                            <p:strVal val="ppt_y-.03"/>
                                          </p:val>
                                        </p:tav>
                                      </p:tavLst>
                                    </p:anim>
                                    <p:anim calcmode="lin" valueType="num">
                                      <p:cBhvr>
                                        <p:cTn id="152" dur="900" accel="100000">
                                          <p:stCondLst>
                                            <p:cond delay="100"/>
                                          </p:stCondLst>
                                        </p:cTn>
                                        <p:tgtEl>
                                          <p:spTgt spid="19"/>
                                        </p:tgtEl>
                                        <p:attrNameLst>
                                          <p:attrName>ppt_y</p:attrName>
                                        </p:attrNameLst>
                                      </p:cBhvr>
                                      <p:tavLst>
                                        <p:tav tm="0">
                                          <p:val>
                                            <p:strVal val="ppt_y"/>
                                          </p:val>
                                        </p:tav>
                                        <p:tav tm="100000">
                                          <p:val>
                                            <p:strVal val="ppt_y+1"/>
                                          </p:val>
                                        </p:tav>
                                      </p:tavLst>
                                    </p:anim>
                                    <p:set>
                                      <p:cBhvr>
                                        <p:cTn id="153" dur="1" fill="hold">
                                          <p:stCondLst>
                                            <p:cond delay="999"/>
                                          </p:stCondLst>
                                        </p:cTn>
                                        <p:tgtEl>
                                          <p:spTgt spid="19"/>
                                        </p:tgtEl>
                                        <p:attrNameLst>
                                          <p:attrName>style.visibility</p:attrName>
                                        </p:attrNameLst>
                                      </p:cBhvr>
                                      <p:to>
                                        <p:strVal val="hidden"/>
                                      </p:to>
                                    </p:set>
                                  </p:childTnLst>
                                </p:cTn>
                              </p:par>
                              <p:par>
                                <p:cTn id="154" presetID="37" presetClass="exit" presetSubtype="0" fill="hold" nodeType="withEffect">
                                  <p:stCondLst>
                                    <p:cond delay="0"/>
                                  </p:stCondLst>
                                  <p:childTnLst>
                                    <p:animEffect transition="out" filter="fade">
                                      <p:cBhvr>
                                        <p:cTn id="155" dur="1000"/>
                                        <p:tgtEl>
                                          <p:spTgt spid="21"/>
                                        </p:tgtEl>
                                      </p:cBhvr>
                                    </p:animEffect>
                                    <p:anim calcmode="lin" valueType="num">
                                      <p:cBhvr>
                                        <p:cTn id="156" dur="1000"/>
                                        <p:tgtEl>
                                          <p:spTgt spid="21"/>
                                        </p:tgtEl>
                                        <p:attrNameLst>
                                          <p:attrName>ppt_x</p:attrName>
                                        </p:attrNameLst>
                                      </p:cBhvr>
                                      <p:tavLst>
                                        <p:tav tm="0">
                                          <p:val>
                                            <p:strVal val="ppt_x"/>
                                          </p:val>
                                        </p:tav>
                                        <p:tav tm="100000">
                                          <p:val>
                                            <p:strVal val="ppt_x"/>
                                          </p:val>
                                        </p:tav>
                                      </p:tavLst>
                                    </p:anim>
                                    <p:anim calcmode="lin" valueType="num">
                                      <p:cBhvr>
                                        <p:cTn id="157" dur="100" decel="100000"/>
                                        <p:tgtEl>
                                          <p:spTgt spid="21"/>
                                        </p:tgtEl>
                                        <p:attrNameLst>
                                          <p:attrName>ppt_y</p:attrName>
                                        </p:attrNameLst>
                                      </p:cBhvr>
                                      <p:tavLst>
                                        <p:tav tm="0">
                                          <p:val>
                                            <p:strVal val="ppt_y"/>
                                          </p:val>
                                        </p:tav>
                                        <p:tav tm="100000">
                                          <p:val>
                                            <p:strVal val="ppt_y-.03"/>
                                          </p:val>
                                        </p:tav>
                                      </p:tavLst>
                                    </p:anim>
                                    <p:anim calcmode="lin" valueType="num">
                                      <p:cBhvr>
                                        <p:cTn id="158" dur="900" accel="100000">
                                          <p:stCondLst>
                                            <p:cond delay="100"/>
                                          </p:stCondLst>
                                        </p:cTn>
                                        <p:tgtEl>
                                          <p:spTgt spid="21"/>
                                        </p:tgtEl>
                                        <p:attrNameLst>
                                          <p:attrName>ppt_y</p:attrName>
                                        </p:attrNameLst>
                                      </p:cBhvr>
                                      <p:tavLst>
                                        <p:tav tm="0">
                                          <p:val>
                                            <p:strVal val="ppt_y"/>
                                          </p:val>
                                        </p:tav>
                                        <p:tav tm="100000">
                                          <p:val>
                                            <p:strVal val="ppt_y+1"/>
                                          </p:val>
                                        </p:tav>
                                      </p:tavLst>
                                    </p:anim>
                                    <p:set>
                                      <p:cBhvr>
                                        <p:cTn id="159" dur="1" fill="hold">
                                          <p:stCondLst>
                                            <p:cond delay="999"/>
                                          </p:stCondLst>
                                        </p:cTn>
                                        <p:tgtEl>
                                          <p:spTgt spid="21"/>
                                        </p:tgtEl>
                                        <p:attrNameLst>
                                          <p:attrName>style.visibility</p:attrName>
                                        </p:attrNameLst>
                                      </p:cBhvr>
                                      <p:to>
                                        <p:strVal val="hidden"/>
                                      </p:to>
                                    </p:set>
                                  </p:childTnLst>
                                </p:cTn>
                              </p:par>
                              <p:par>
                                <p:cTn id="160" presetID="37" presetClass="exit" presetSubtype="0" fill="hold" nodeType="withEffect">
                                  <p:stCondLst>
                                    <p:cond delay="0"/>
                                  </p:stCondLst>
                                  <p:childTnLst>
                                    <p:animEffect transition="out" filter="fade">
                                      <p:cBhvr>
                                        <p:cTn id="161" dur="1000"/>
                                        <p:tgtEl>
                                          <p:spTgt spid="16"/>
                                        </p:tgtEl>
                                      </p:cBhvr>
                                    </p:animEffect>
                                    <p:anim calcmode="lin" valueType="num">
                                      <p:cBhvr>
                                        <p:cTn id="162" dur="1000"/>
                                        <p:tgtEl>
                                          <p:spTgt spid="16"/>
                                        </p:tgtEl>
                                        <p:attrNameLst>
                                          <p:attrName>ppt_x</p:attrName>
                                        </p:attrNameLst>
                                      </p:cBhvr>
                                      <p:tavLst>
                                        <p:tav tm="0">
                                          <p:val>
                                            <p:strVal val="ppt_x"/>
                                          </p:val>
                                        </p:tav>
                                        <p:tav tm="100000">
                                          <p:val>
                                            <p:strVal val="ppt_x"/>
                                          </p:val>
                                        </p:tav>
                                      </p:tavLst>
                                    </p:anim>
                                    <p:anim calcmode="lin" valueType="num">
                                      <p:cBhvr>
                                        <p:cTn id="163" dur="100" decel="100000"/>
                                        <p:tgtEl>
                                          <p:spTgt spid="16"/>
                                        </p:tgtEl>
                                        <p:attrNameLst>
                                          <p:attrName>ppt_y</p:attrName>
                                        </p:attrNameLst>
                                      </p:cBhvr>
                                      <p:tavLst>
                                        <p:tav tm="0">
                                          <p:val>
                                            <p:strVal val="ppt_y"/>
                                          </p:val>
                                        </p:tav>
                                        <p:tav tm="100000">
                                          <p:val>
                                            <p:strVal val="ppt_y-.03"/>
                                          </p:val>
                                        </p:tav>
                                      </p:tavLst>
                                    </p:anim>
                                    <p:anim calcmode="lin" valueType="num">
                                      <p:cBhvr>
                                        <p:cTn id="164" dur="900" accel="100000">
                                          <p:stCondLst>
                                            <p:cond delay="100"/>
                                          </p:stCondLst>
                                        </p:cTn>
                                        <p:tgtEl>
                                          <p:spTgt spid="16"/>
                                        </p:tgtEl>
                                        <p:attrNameLst>
                                          <p:attrName>ppt_y</p:attrName>
                                        </p:attrNameLst>
                                      </p:cBhvr>
                                      <p:tavLst>
                                        <p:tav tm="0">
                                          <p:val>
                                            <p:strVal val="ppt_y"/>
                                          </p:val>
                                        </p:tav>
                                        <p:tav tm="100000">
                                          <p:val>
                                            <p:strVal val="ppt_y+1"/>
                                          </p:val>
                                        </p:tav>
                                      </p:tavLst>
                                    </p:anim>
                                    <p:set>
                                      <p:cBhvr>
                                        <p:cTn id="165" dur="1" fill="hold">
                                          <p:stCondLst>
                                            <p:cond delay="999"/>
                                          </p:stCondLst>
                                        </p:cTn>
                                        <p:tgtEl>
                                          <p:spTgt spid="16"/>
                                        </p:tgtEl>
                                        <p:attrNameLst>
                                          <p:attrName>style.visibility</p:attrName>
                                        </p:attrNameLst>
                                      </p:cBhvr>
                                      <p:to>
                                        <p:strVal val="hidden"/>
                                      </p:to>
                                    </p:set>
                                  </p:childTnLst>
                                </p:cTn>
                              </p:par>
                              <p:par>
                                <p:cTn id="166" presetID="37" presetClass="exit" presetSubtype="0" fill="hold" nodeType="withEffect">
                                  <p:stCondLst>
                                    <p:cond delay="0"/>
                                  </p:stCondLst>
                                  <p:childTnLst>
                                    <p:animEffect transition="out" filter="fade">
                                      <p:cBhvr>
                                        <p:cTn id="167" dur="1000"/>
                                        <p:tgtEl>
                                          <p:spTgt spid="20"/>
                                        </p:tgtEl>
                                      </p:cBhvr>
                                    </p:animEffect>
                                    <p:anim calcmode="lin" valueType="num">
                                      <p:cBhvr>
                                        <p:cTn id="168" dur="1000"/>
                                        <p:tgtEl>
                                          <p:spTgt spid="20"/>
                                        </p:tgtEl>
                                        <p:attrNameLst>
                                          <p:attrName>ppt_x</p:attrName>
                                        </p:attrNameLst>
                                      </p:cBhvr>
                                      <p:tavLst>
                                        <p:tav tm="0">
                                          <p:val>
                                            <p:strVal val="ppt_x"/>
                                          </p:val>
                                        </p:tav>
                                        <p:tav tm="100000">
                                          <p:val>
                                            <p:strVal val="ppt_x"/>
                                          </p:val>
                                        </p:tav>
                                      </p:tavLst>
                                    </p:anim>
                                    <p:anim calcmode="lin" valueType="num">
                                      <p:cBhvr>
                                        <p:cTn id="169" dur="100" decel="100000"/>
                                        <p:tgtEl>
                                          <p:spTgt spid="20"/>
                                        </p:tgtEl>
                                        <p:attrNameLst>
                                          <p:attrName>ppt_y</p:attrName>
                                        </p:attrNameLst>
                                      </p:cBhvr>
                                      <p:tavLst>
                                        <p:tav tm="0">
                                          <p:val>
                                            <p:strVal val="ppt_y"/>
                                          </p:val>
                                        </p:tav>
                                        <p:tav tm="100000">
                                          <p:val>
                                            <p:strVal val="ppt_y-.03"/>
                                          </p:val>
                                        </p:tav>
                                      </p:tavLst>
                                    </p:anim>
                                    <p:anim calcmode="lin" valueType="num">
                                      <p:cBhvr>
                                        <p:cTn id="170" dur="900" accel="100000">
                                          <p:stCondLst>
                                            <p:cond delay="100"/>
                                          </p:stCondLst>
                                        </p:cTn>
                                        <p:tgtEl>
                                          <p:spTgt spid="20"/>
                                        </p:tgtEl>
                                        <p:attrNameLst>
                                          <p:attrName>ppt_y</p:attrName>
                                        </p:attrNameLst>
                                      </p:cBhvr>
                                      <p:tavLst>
                                        <p:tav tm="0">
                                          <p:val>
                                            <p:strVal val="ppt_y"/>
                                          </p:val>
                                        </p:tav>
                                        <p:tav tm="100000">
                                          <p:val>
                                            <p:strVal val="ppt_y+1"/>
                                          </p:val>
                                        </p:tav>
                                      </p:tavLst>
                                    </p:anim>
                                    <p:set>
                                      <p:cBhvr>
                                        <p:cTn id="171" dur="1" fill="hold">
                                          <p:stCondLst>
                                            <p:cond delay="999"/>
                                          </p:stCondLst>
                                        </p:cTn>
                                        <p:tgtEl>
                                          <p:spTgt spid="20"/>
                                        </p:tgtEl>
                                        <p:attrNameLst>
                                          <p:attrName>style.visibility</p:attrName>
                                        </p:attrNameLst>
                                      </p:cBhvr>
                                      <p:to>
                                        <p:strVal val="hidden"/>
                                      </p:to>
                                    </p:set>
                                  </p:childTnLst>
                                </p:cTn>
                              </p:par>
                              <p:par>
                                <p:cTn id="172" presetID="42" presetClass="entr" presetSubtype="0" fill="hold" nodeType="withEffect">
                                  <p:stCondLst>
                                    <p:cond delay="0"/>
                                  </p:stCondLst>
                                  <p:childTnLst>
                                    <p:set>
                                      <p:cBhvr>
                                        <p:cTn id="173" dur="1" fill="hold">
                                          <p:stCondLst>
                                            <p:cond delay="0"/>
                                          </p:stCondLst>
                                        </p:cTn>
                                        <p:tgtEl>
                                          <p:spTgt spid="4"/>
                                        </p:tgtEl>
                                        <p:attrNameLst>
                                          <p:attrName>style.visibility</p:attrName>
                                        </p:attrNameLst>
                                      </p:cBhvr>
                                      <p:to>
                                        <p:strVal val="visible"/>
                                      </p:to>
                                    </p:set>
                                    <p:animEffect transition="in" filter="fade">
                                      <p:cBhvr>
                                        <p:cTn id="174" dur="1000"/>
                                        <p:tgtEl>
                                          <p:spTgt spid="4"/>
                                        </p:tgtEl>
                                      </p:cBhvr>
                                    </p:animEffect>
                                    <p:anim calcmode="lin" valueType="num">
                                      <p:cBhvr>
                                        <p:cTn id="175" dur="1000" fill="hold"/>
                                        <p:tgtEl>
                                          <p:spTgt spid="4"/>
                                        </p:tgtEl>
                                        <p:attrNameLst>
                                          <p:attrName>ppt_x</p:attrName>
                                        </p:attrNameLst>
                                      </p:cBhvr>
                                      <p:tavLst>
                                        <p:tav tm="0">
                                          <p:val>
                                            <p:strVal val="#ppt_x"/>
                                          </p:val>
                                        </p:tav>
                                        <p:tav tm="100000">
                                          <p:val>
                                            <p:strVal val="#ppt_x"/>
                                          </p:val>
                                        </p:tav>
                                      </p:tavLst>
                                    </p:anim>
                                    <p:anim calcmode="lin" valueType="num">
                                      <p:cBhvr>
                                        <p:cTn id="17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37" presetClass="exit" presetSubtype="0" fill="hold" nodeType="clickEffect">
                                  <p:stCondLst>
                                    <p:cond delay="0"/>
                                  </p:stCondLst>
                                  <p:childTnLst>
                                    <p:animEffect transition="out" filter="fade">
                                      <p:cBhvr>
                                        <p:cTn id="180" dur="1000"/>
                                        <p:tgtEl>
                                          <p:spTgt spid="21"/>
                                        </p:tgtEl>
                                      </p:cBhvr>
                                    </p:animEffect>
                                    <p:anim calcmode="lin" valueType="num">
                                      <p:cBhvr>
                                        <p:cTn id="181" dur="1000"/>
                                        <p:tgtEl>
                                          <p:spTgt spid="21"/>
                                        </p:tgtEl>
                                        <p:attrNameLst>
                                          <p:attrName>ppt_x</p:attrName>
                                        </p:attrNameLst>
                                      </p:cBhvr>
                                      <p:tavLst>
                                        <p:tav tm="0">
                                          <p:val>
                                            <p:strVal val="ppt_x"/>
                                          </p:val>
                                        </p:tav>
                                        <p:tav tm="100000">
                                          <p:val>
                                            <p:strVal val="ppt_x"/>
                                          </p:val>
                                        </p:tav>
                                      </p:tavLst>
                                    </p:anim>
                                    <p:anim calcmode="lin" valueType="num">
                                      <p:cBhvr>
                                        <p:cTn id="182" dur="100" decel="100000"/>
                                        <p:tgtEl>
                                          <p:spTgt spid="21"/>
                                        </p:tgtEl>
                                        <p:attrNameLst>
                                          <p:attrName>ppt_y</p:attrName>
                                        </p:attrNameLst>
                                      </p:cBhvr>
                                      <p:tavLst>
                                        <p:tav tm="0">
                                          <p:val>
                                            <p:strVal val="ppt_y"/>
                                          </p:val>
                                        </p:tav>
                                        <p:tav tm="100000">
                                          <p:val>
                                            <p:strVal val="ppt_y-.03"/>
                                          </p:val>
                                        </p:tav>
                                      </p:tavLst>
                                    </p:anim>
                                    <p:anim calcmode="lin" valueType="num">
                                      <p:cBhvr>
                                        <p:cTn id="183" dur="900" accel="100000">
                                          <p:stCondLst>
                                            <p:cond delay="100"/>
                                          </p:stCondLst>
                                        </p:cTn>
                                        <p:tgtEl>
                                          <p:spTgt spid="21"/>
                                        </p:tgtEl>
                                        <p:attrNameLst>
                                          <p:attrName>ppt_y</p:attrName>
                                        </p:attrNameLst>
                                      </p:cBhvr>
                                      <p:tavLst>
                                        <p:tav tm="0">
                                          <p:val>
                                            <p:strVal val="ppt_y"/>
                                          </p:val>
                                        </p:tav>
                                        <p:tav tm="100000">
                                          <p:val>
                                            <p:strVal val="ppt_y+1"/>
                                          </p:val>
                                        </p:tav>
                                      </p:tavLst>
                                    </p:anim>
                                    <p:set>
                                      <p:cBhvr>
                                        <p:cTn id="184" dur="1" fill="hold">
                                          <p:stCondLst>
                                            <p:cond delay="999"/>
                                          </p:stCondLst>
                                        </p:cTn>
                                        <p:tgtEl>
                                          <p:spTgt spid="21"/>
                                        </p:tgtEl>
                                        <p:attrNameLst>
                                          <p:attrName>style.visibility</p:attrName>
                                        </p:attrNameLst>
                                      </p:cBhvr>
                                      <p:to>
                                        <p:strVal val="hidden"/>
                                      </p:to>
                                    </p:set>
                                  </p:childTnLst>
                                </p:cTn>
                              </p:par>
                              <p:par>
                                <p:cTn id="185" presetID="37" presetClass="exit" presetSubtype="0" fill="hold" nodeType="withEffect">
                                  <p:stCondLst>
                                    <p:cond delay="0"/>
                                  </p:stCondLst>
                                  <p:childTnLst>
                                    <p:animEffect transition="out" filter="fade">
                                      <p:cBhvr>
                                        <p:cTn id="186" dur="1000"/>
                                        <p:tgtEl>
                                          <p:spTgt spid="25"/>
                                        </p:tgtEl>
                                      </p:cBhvr>
                                    </p:animEffect>
                                    <p:anim calcmode="lin" valueType="num">
                                      <p:cBhvr>
                                        <p:cTn id="187" dur="1000"/>
                                        <p:tgtEl>
                                          <p:spTgt spid="25"/>
                                        </p:tgtEl>
                                        <p:attrNameLst>
                                          <p:attrName>ppt_x</p:attrName>
                                        </p:attrNameLst>
                                      </p:cBhvr>
                                      <p:tavLst>
                                        <p:tav tm="0">
                                          <p:val>
                                            <p:strVal val="ppt_x"/>
                                          </p:val>
                                        </p:tav>
                                        <p:tav tm="100000">
                                          <p:val>
                                            <p:strVal val="ppt_x"/>
                                          </p:val>
                                        </p:tav>
                                      </p:tavLst>
                                    </p:anim>
                                    <p:anim calcmode="lin" valueType="num">
                                      <p:cBhvr>
                                        <p:cTn id="188" dur="100" decel="100000"/>
                                        <p:tgtEl>
                                          <p:spTgt spid="25"/>
                                        </p:tgtEl>
                                        <p:attrNameLst>
                                          <p:attrName>ppt_y</p:attrName>
                                        </p:attrNameLst>
                                      </p:cBhvr>
                                      <p:tavLst>
                                        <p:tav tm="0">
                                          <p:val>
                                            <p:strVal val="ppt_y"/>
                                          </p:val>
                                        </p:tav>
                                        <p:tav tm="100000">
                                          <p:val>
                                            <p:strVal val="ppt_y-.03"/>
                                          </p:val>
                                        </p:tav>
                                      </p:tavLst>
                                    </p:anim>
                                    <p:anim calcmode="lin" valueType="num">
                                      <p:cBhvr>
                                        <p:cTn id="189" dur="900" accel="100000">
                                          <p:stCondLst>
                                            <p:cond delay="100"/>
                                          </p:stCondLst>
                                        </p:cTn>
                                        <p:tgtEl>
                                          <p:spTgt spid="25"/>
                                        </p:tgtEl>
                                        <p:attrNameLst>
                                          <p:attrName>ppt_y</p:attrName>
                                        </p:attrNameLst>
                                      </p:cBhvr>
                                      <p:tavLst>
                                        <p:tav tm="0">
                                          <p:val>
                                            <p:strVal val="ppt_y"/>
                                          </p:val>
                                        </p:tav>
                                        <p:tav tm="100000">
                                          <p:val>
                                            <p:strVal val="ppt_y+1"/>
                                          </p:val>
                                        </p:tav>
                                      </p:tavLst>
                                    </p:anim>
                                    <p:set>
                                      <p:cBhvr>
                                        <p:cTn id="190" dur="1" fill="hold">
                                          <p:stCondLst>
                                            <p:cond delay="999"/>
                                          </p:stCondLst>
                                        </p:cTn>
                                        <p:tgtEl>
                                          <p:spTgt spid="25"/>
                                        </p:tgtEl>
                                        <p:attrNameLst>
                                          <p:attrName>style.visibility</p:attrName>
                                        </p:attrNameLst>
                                      </p:cBhvr>
                                      <p:to>
                                        <p:strVal val="hidden"/>
                                      </p:to>
                                    </p:set>
                                  </p:childTnLst>
                                </p:cTn>
                              </p:par>
                              <p:par>
                                <p:cTn id="191" presetID="37" presetClass="exit" presetSubtype="0" fill="hold" nodeType="withEffect">
                                  <p:stCondLst>
                                    <p:cond delay="0"/>
                                  </p:stCondLst>
                                  <p:childTnLst>
                                    <p:animEffect transition="out" filter="fade">
                                      <p:cBhvr>
                                        <p:cTn id="192" dur="1000"/>
                                        <p:tgtEl>
                                          <p:spTgt spid="28"/>
                                        </p:tgtEl>
                                      </p:cBhvr>
                                    </p:animEffect>
                                    <p:anim calcmode="lin" valueType="num">
                                      <p:cBhvr>
                                        <p:cTn id="193" dur="1000"/>
                                        <p:tgtEl>
                                          <p:spTgt spid="28"/>
                                        </p:tgtEl>
                                        <p:attrNameLst>
                                          <p:attrName>ppt_x</p:attrName>
                                        </p:attrNameLst>
                                      </p:cBhvr>
                                      <p:tavLst>
                                        <p:tav tm="0">
                                          <p:val>
                                            <p:strVal val="ppt_x"/>
                                          </p:val>
                                        </p:tav>
                                        <p:tav tm="100000">
                                          <p:val>
                                            <p:strVal val="ppt_x"/>
                                          </p:val>
                                        </p:tav>
                                      </p:tavLst>
                                    </p:anim>
                                    <p:anim calcmode="lin" valueType="num">
                                      <p:cBhvr>
                                        <p:cTn id="194" dur="100" decel="100000"/>
                                        <p:tgtEl>
                                          <p:spTgt spid="28"/>
                                        </p:tgtEl>
                                        <p:attrNameLst>
                                          <p:attrName>ppt_y</p:attrName>
                                        </p:attrNameLst>
                                      </p:cBhvr>
                                      <p:tavLst>
                                        <p:tav tm="0">
                                          <p:val>
                                            <p:strVal val="ppt_y"/>
                                          </p:val>
                                        </p:tav>
                                        <p:tav tm="100000">
                                          <p:val>
                                            <p:strVal val="ppt_y-.03"/>
                                          </p:val>
                                        </p:tav>
                                      </p:tavLst>
                                    </p:anim>
                                    <p:anim calcmode="lin" valueType="num">
                                      <p:cBhvr>
                                        <p:cTn id="195" dur="900" accel="100000">
                                          <p:stCondLst>
                                            <p:cond delay="100"/>
                                          </p:stCondLst>
                                        </p:cTn>
                                        <p:tgtEl>
                                          <p:spTgt spid="28"/>
                                        </p:tgtEl>
                                        <p:attrNameLst>
                                          <p:attrName>ppt_y</p:attrName>
                                        </p:attrNameLst>
                                      </p:cBhvr>
                                      <p:tavLst>
                                        <p:tav tm="0">
                                          <p:val>
                                            <p:strVal val="ppt_y"/>
                                          </p:val>
                                        </p:tav>
                                        <p:tav tm="100000">
                                          <p:val>
                                            <p:strVal val="ppt_y+1"/>
                                          </p:val>
                                        </p:tav>
                                      </p:tavLst>
                                    </p:anim>
                                    <p:set>
                                      <p:cBhvr>
                                        <p:cTn id="196" dur="1" fill="hold">
                                          <p:stCondLst>
                                            <p:cond delay="999"/>
                                          </p:stCondLst>
                                        </p:cTn>
                                        <p:tgtEl>
                                          <p:spTgt spid="28"/>
                                        </p:tgtEl>
                                        <p:attrNameLst>
                                          <p:attrName>style.visibility</p:attrName>
                                        </p:attrNameLst>
                                      </p:cBhvr>
                                      <p:to>
                                        <p:strVal val="hidden"/>
                                      </p:to>
                                    </p:set>
                                  </p:childTnLst>
                                </p:cTn>
                              </p:par>
                              <p:par>
                                <p:cTn id="197" presetID="42" presetClass="entr" presetSubtype="0" fill="hold" nodeType="withEffect">
                                  <p:stCondLst>
                                    <p:cond delay="0"/>
                                  </p:stCondLst>
                                  <p:childTnLst>
                                    <p:set>
                                      <p:cBhvr>
                                        <p:cTn id="198" dur="1" fill="hold">
                                          <p:stCondLst>
                                            <p:cond delay="0"/>
                                          </p:stCondLst>
                                        </p:cTn>
                                        <p:tgtEl>
                                          <p:spTgt spid="5"/>
                                        </p:tgtEl>
                                        <p:attrNameLst>
                                          <p:attrName>style.visibility</p:attrName>
                                        </p:attrNameLst>
                                      </p:cBhvr>
                                      <p:to>
                                        <p:strVal val="visible"/>
                                      </p:to>
                                    </p:set>
                                    <p:animEffect transition="in" filter="fade">
                                      <p:cBhvr>
                                        <p:cTn id="199" dur="1000"/>
                                        <p:tgtEl>
                                          <p:spTgt spid="5"/>
                                        </p:tgtEl>
                                      </p:cBhvr>
                                    </p:animEffect>
                                    <p:anim calcmode="lin" valueType="num">
                                      <p:cBhvr>
                                        <p:cTn id="200" dur="1000" fill="hold"/>
                                        <p:tgtEl>
                                          <p:spTgt spid="5"/>
                                        </p:tgtEl>
                                        <p:attrNameLst>
                                          <p:attrName>ppt_x</p:attrName>
                                        </p:attrNameLst>
                                      </p:cBhvr>
                                      <p:tavLst>
                                        <p:tav tm="0">
                                          <p:val>
                                            <p:strVal val="#ppt_x"/>
                                          </p:val>
                                        </p:tav>
                                        <p:tav tm="100000">
                                          <p:val>
                                            <p:strVal val="#ppt_x"/>
                                          </p:val>
                                        </p:tav>
                                      </p:tavLst>
                                    </p:anim>
                                    <p:anim calcmode="lin" valueType="num">
                                      <p:cBhvr>
                                        <p:cTn id="20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2" fill="hold">
                      <p:stCondLst>
                        <p:cond delay="indefinite"/>
                      </p:stCondLst>
                      <p:childTnLst>
                        <p:par>
                          <p:cTn id="203" fill="hold">
                            <p:stCondLst>
                              <p:cond delay="0"/>
                            </p:stCondLst>
                            <p:childTnLst>
                              <p:par>
                                <p:cTn id="204" presetID="37" presetClass="exit" presetSubtype="0" fill="hold" nodeType="clickEffect">
                                  <p:stCondLst>
                                    <p:cond delay="0"/>
                                  </p:stCondLst>
                                  <p:childTnLst>
                                    <p:animEffect transition="out" filter="fade">
                                      <p:cBhvr>
                                        <p:cTn id="205" dur="1000"/>
                                        <p:tgtEl>
                                          <p:spTgt spid="15"/>
                                        </p:tgtEl>
                                      </p:cBhvr>
                                    </p:animEffect>
                                    <p:anim calcmode="lin" valueType="num">
                                      <p:cBhvr>
                                        <p:cTn id="206" dur="1000"/>
                                        <p:tgtEl>
                                          <p:spTgt spid="15"/>
                                        </p:tgtEl>
                                        <p:attrNameLst>
                                          <p:attrName>ppt_x</p:attrName>
                                        </p:attrNameLst>
                                      </p:cBhvr>
                                      <p:tavLst>
                                        <p:tav tm="0">
                                          <p:val>
                                            <p:strVal val="ppt_x"/>
                                          </p:val>
                                        </p:tav>
                                        <p:tav tm="100000">
                                          <p:val>
                                            <p:strVal val="ppt_x"/>
                                          </p:val>
                                        </p:tav>
                                      </p:tavLst>
                                    </p:anim>
                                    <p:anim calcmode="lin" valueType="num">
                                      <p:cBhvr>
                                        <p:cTn id="207" dur="100" decel="100000"/>
                                        <p:tgtEl>
                                          <p:spTgt spid="15"/>
                                        </p:tgtEl>
                                        <p:attrNameLst>
                                          <p:attrName>ppt_y</p:attrName>
                                        </p:attrNameLst>
                                      </p:cBhvr>
                                      <p:tavLst>
                                        <p:tav tm="0">
                                          <p:val>
                                            <p:strVal val="ppt_y"/>
                                          </p:val>
                                        </p:tav>
                                        <p:tav tm="100000">
                                          <p:val>
                                            <p:strVal val="ppt_y-.03"/>
                                          </p:val>
                                        </p:tav>
                                      </p:tavLst>
                                    </p:anim>
                                    <p:anim calcmode="lin" valueType="num">
                                      <p:cBhvr>
                                        <p:cTn id="208" dur="900" accel="100000">
                                          <p:stCondLst>
                                            <p:cond delay="100"/>
                                          </p:stCondLst>
                                        </p:cTn>
                                        <p:tgtEl>
                                          <p:spTgt spid="15"/>
                                        </p:tgtEl>
                                        <p:attrNameLst>
                                          <p:attrName>ppt_y</p:attrName>
                                        </p:attrNameLst>
                                      </p:cBhvr>
                                      <p:tavLst>
                                        <p:tav tm="0">
                                          <p:val>
                                            <p:strVal val="ppt_y"/>
                                          </p:val>
                                        </p:tav>
                                        <p:tav tm="100000">
                                          <p:val>
                                            <p:strVal val="ppt_y+1"/>
                                          </p:val>
                                        </p:tav>
                                      </p:tavLst>
                                    </p:anim>
                                    <p:set>
                                      <p:cBhvr>
                                        <p:cTn id="209" dur="1" fill="hold">
                                          <p:stCondLst>
                                            <p:cond delay="999"/>
                                          </p:stCondLst>
                                        </p:cTn>
                                        <p:tgtEl>
                                          <p:spTgt spid="15"/>
                                        </p:tgtEl>
                                        <p:attrNameLst>
                                          <p:attrName>style.visibility</p:attrName>
                                        </p:attrNameLst>
                                      </p:cBhvr>
                                      <p:to>
                                        <p:strVal val="hidden"/>
                                      </p:to>
                                    </p:set>
                                  </p:childTnLst>
                                </p:cTn>
                              </p:par>
                              <p:par>
                                <p:cTn id="210" presetID="37" presetClass="exit" presetSubtype="0" fill="hold" nodeType="withEffect">
                                  <p:stCondLst>
                                    <p:cond delay="0"/>
                                  </p:stCondLst>
                                  <p:childTnLst>
                                    <p:animEffect transition="out" filter="fade">
                                      <p:cBhvr>
                                        <p:cTn id="211" dur="1000"/>
                                        <p:tgtEl>
                                          <p:spTgt spid="24"/>
                                        </p:tgtEl>
                                      </p:cBhvr>
                                    </p:animEffect>
                                    <p:anim calcmode="lin" valueType="num">
                                      <p:cBhvr>
                                        <p:cTn id="212" dur="1000"/>
                                        <p:tgtEl>
                                          <p:spTgt spid="24"/>
                                        </p:tgtEl>
                                        <p:attrNameLst>
                                          <p:attrName>ppt_x</p:attrName>
                                        </p:attrNameLst>
                                      </p:cBhvr>
                                      <p:tavLst>
                                        <p:tav tm="0">
                                          <p:val>
                                            <p:strVal val="ppt_x"/>
                                          </p:val>
                                        </p:tav>
                                        <p:tav tm="100000">
                                          <p:val>
                                            <p:strVal val="ppt_x"/>
                                          </p:val>
                                        </p:tav>
                                      </p:tavLst>
                                    </p:anim>
                                    <p:anim calcmode="lin" valueType="num">
                                      <p:cBhvr>
                                        <p:cTn id="213" dur="100" decel="100000"/>
                                        <p:tgtEl>
                                          <p:spTgt spid="24"/>
                                        </p:tgtEl>
                                        <p:attrNameLst>
                                          <p:attrName>ppt_y</p:attrName>
                                        </p:attrNameLst>
                                      </p:cBhvr>
                                      <p:tavLst>
                                        <p:tav tm="0">
                                          <p:val>
                                            <p:strVal val="ppt_y"/>
                                          </p:val>
                                        </p:tav>
                                        <p:tav tm="100000">
                                          <p:val>
                                            <p:strVal val="ppt_y-.03"/>
                                          </p:val>
                                        </p:tav>
                                      </p:tavLst>
                                    </p:anim>
                                    <p:anim calcmode="lin" valueType="num">
                                      <p:cBhvr>
                                        <p:cTn id="214" dur="900" accel="100000">
                                          <p:stCondLst>
                                            <p:cond delay="100"/>
                                          </p:stCondLst>
                                        </p:cTn>
                                        <p:tgtEl>
                                          <p:spTgt spid="24"/>
                                        </p:tgtEl>
                                        <p:attrNameLst>
                                          <p:attrName>ppt_y</p:attrName>
                                        </p:attrNameLst>
                                      </p:cBhvr>
                                      <p:tavLst>
                                        <p:tav tm="0">
                                          <p:val>
                                            <p:strVal val="ppt_y"/>
                                          </p:val>
                                        </p:tav>
                                        <p:tav tm="100000">
                                          <p:val>
                                            <p:strVal val="ppt_y+1"/>
                                          </p:val>
                                        </p:tav>
                                      </p:tavLst>
                                    </p:anim>
                                    <p:set>
                                      <p:cBhvr>
                                        <p:cTn id="215" dur="1" fill="hold">
                                          <p:stCondLst>
                                            <p:cond delay="999"/>
                                          </p:stCondLst>
                                        </p:cTn>
                                        <p:tgtEl>
                                          <p:spTgt spid="24"/>
                                        </p:tgtEl>
                                        <p:attrNameLst>
                                          <p:attrName>style.visibility</p:attrName>
                                        </p:attrNameLst>
                                      </p:cBhvr>
                                      <p:to>
                                        <p:strVal val="hidden"/>
                                      </p:to>
                                    </p:set>
                                  </p:childTnLst>
                                </p:cTn>
                              </p:par>
                              <p:par>
                                <p:cTn id="216" presetID="37" presetClass="exit" presetSubtype="0" fill="hold" nodeType="withEffect">
                                  <p:stCondLst>
                                    <p:cond delay="0"/>
                                  </p:stCondLst>
                                  <p:childTnLst>
                                    <p:animEffect transition="out" filter="fade">
                                      <p:cBhvr>
                                        <p:cTn id="217" dur="1000"/>
                                        <p:tgtEl>
                                          <p:spTgt spid="29"/>
                                        </p:tgtEl>
                                      </p:cBhvr>
                                    </p:animEffect>
                                    <p:anim calcmode="lin" valueType="num">
                                      <p:cBhvr>
                                        <p:cTn id="218" dur="1000"/>
                                        <p:tgtEl>
                                          <p:spTgt spid="29"/>
                                        </p:tgtEl>
                                        <p:attrNameLst>
                                          <p:attrName>ppt_x</p:attrName>
                                        </p:attrNameLst>
                                      </p:cBhvr>
                                      <p:tavLst>
                                        <p:tav tm="0">
                                          <p:val>
                                            <p:strVal val="ppt_x"/>
                                          </p:val>
                                        </p:tav>
                                        <p:tav tm="100000">
                                          <p:val>
                                            <p:strVal val="ppt_x"/>
                                          </p:val>
                                        </p:tav>
                                      </p:tavLst>
                                    </p:anim>
                                    <p:anim calcmode="lin" valueType="num">
                                      <p:cBhvr>
                                        <p:cTn id="219" dur="100" decel="100000"/>
                                        <p:tgtEl>
                                          <p:spTgt spid="29"/>
                                        </p:tgtEl>
                                        <p:attrNameLst>
                                          <p:attrName>ppt_y</p:attrName>
                                        </p:attrNameLst>
                                      </p:cBhvr>
                                      <p:tavLst>
                                        <p:tav tm="0">
                                          <p:val>
                                            <p:strVal val="ppt_y"/>
                                          </p:val>
                                        </p:tav>
                                        <p:tav tm="100000">
                                          <p:val>
                                            <p:strVal val="ppt_y-.03"/>
                                          </p:val>
                                        </p:tav>
                                      </p:tavLst>
                                    </p:anim>
                                    <p:anim calcmode="lin" valueType="num">
                                      <p:cBhvr>
                                        <p:cTn id="220" dur="900" accel="100000">
                                          <p:stCondLst>
                                            <p:cond delay="100"/>
                                          </p:stCondLst>
                                        </p:cTn>
                                        <p:tgtEl>
                                          <p:spTgt spid="29"/>
                                        </p:tgtEl>
                                        <p:attrNameLst>
                                          <p:attrName>ppt_y</p:attrName>
                                        </p:attrNameLst>
                                      </p:cBhvr>
                                      <p:tavLst>
                                        <p:tav tm="0">
                                          <p:val>
                                            <p:strVal val="ppt_y"/>
                                          </p:val>
                                        </p:tav>
                                        <p:tav tm="100000">
                                          <p:val>
                                            <p:strVal val="ppt_y+1"/>
                                          </p:val>
                                        </p:tav>
                                      </p:tavLst>
                                    </p:anim>
                                    <p:set>
                                      <p:cBhvr>
                                        <p:cTn id="221" dur="1" fill="hold">
                                          <p:stCondLst>
                                            <p:cond delay="999"/>
                                          </p:stCondLst>
                                        </p:cTn>
                                        <p:tgtEl>
                                          <p:spTgt spid="29"/>
                                        </p:tgtEl>
                                        <p:attrNameLst>
                                          <p:attrName>style.visibility</p:attrName>
                                        </p:attrNameLst>
                                      </p:cBhvr>
                                      <p:to>
                                        <p:strVal val="hidden"/>
                                      </p:to>
                                    </p:set>
                                  </p:childTnLst>
                                </p:cTn>
                              </p:par>
                              <p:par>
                                <p:cTn id="222" presetID="42" presetClass="entr" presetSubtype="0" fill="hold" nodeType="withEffect">
                                  <p:stCondLst>
                                    <p:cond delay="0"/>
                                  </p:stCondLst>
                                  <p:childTnLst>
                                    <p:set>
                                      <p:cBhvr>
                                        <p:cTn id="223" dur="1" fill="hold">
                                          <p:stCondLst>
                                            <p:cond delay="0"/>
                                          </p:stCondLst>
                                        </p:cTn>
                                        <p:tgtEl>
                                          <p:spTgt spid="6"/>
                                        </p:tgtEl>
                                        <p:attrNameLst>
                                          <p:attrName>style.visibility</p:attrName>
                                        </p:attrNameLst>
                                      </p:cBhvr>
                                      <p:to>
                                        <p:strVal val="visible"/>
                                      </p:to>
                                    </p:set>
                                    <p:animEffect transition="in" filter="fade">
                                      <p:cBhvr>
                                        <p:cTn id="224" dur="1000"/>
                                        <p:tgtEl>
                                          <p:spTgt spid="6"/>
                                        </p:tgtEl>
                                      </p:cBhvr>
                                    </p:animEffect>
                                    <p:anim calcmode="lin" valueType="num">
                                      <p:cBhvr>
                                        <p:cTn id="225" dur="1000" fill="hold"/>
                                        <p:tgtEl>
                                          <p:spTgt spid="6"/>
                                        </p:tgtEl>
                                        <p:attrNameLst>
                                          <p:attrName>ppt_x</p:attrName>
                                        </p:attrNameLst>
                                      </p:cBhvr>
                                      <p:tavLst>
                                        <p:tav tm="0">
                                          <p:val>
                                            <p:strVal val="#ppt_x"/>
                                          </p:val>
                                        </p:tav>
                                        <p:tav tm="100000">
                                          <p:val>
                                            <p:strVal val="#ppt_x"/>
                                          </p:val>
                                        </p:tav>
                                      </p:tavLst>
                                    </p:anim>
                                    <p:anim calcmode="lin" valueType="num">
                                      <p:cBhvr>
                                        <p:cTn id="2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custDataLst>
              <p:tags r:id="rId1"/>
            </p:custDataLst>
          </p:nvPr>
        </p:nvSpPr>
        <p:spPr/>
        <p:txBody>
          <a:bodyPr/>
          <a:lstStyle/>
          <a:p>
            <a:r>
              <a:rPr lang="fr-CA" dirty="0" smtClean="0">
                <a:solidFill>
                  <a:schemeClr val="tx1">
                    <a:lumMod val="50000"/>
                  </a:schemeClr>
                </a:solidFill>
                <a:latin typeface="Calibri" panose="020F0502020204030204" pitchFamily="34" charset="0"/>
              </a:rPr>
              <a:t>L’impact sur la concentration des GES dans l’atmosphère</a:t>
            </a:r>
            <a:endParaRPr lang="fr-CA" dirty="0">
              <a:solidFill>
                <a:schemeClr val="tx1">
                  <a:lumMod val="50000"/>
                </a:schemeClr>
              </a:solidFill>
              <a:latin typeface="Calibri" panose="020F0502020204030204" pitchFamily="34" charset="0"/>
            </a:endParaRPr>
          </a:p>
          <a:p>
            <a:endParaRPr lang="fr-CA" dirty="0">
              <a:solidFill>
                <a:schemeClr val="tx1">
                  <a:lumMod val="50000"/>
                </a:schemeClr>
              </a:solidFill>
            </a:endParaRPr>
          </a:p>
        </p:txBody>
      </p:sp>
      <p:pic>
        <p:nvPicPr>
          <p:cNvPr id="88" name="Image 87"/>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928521" y="1752600"/>
            <a:ext cx="4694409" cy="4694409"/>
          </a:xfrm>
          <a:prstGeom prst="rect">
            <a:avLst/>
          </a:prstGeom>
        </p:spPr>
      </p:pic>
      <p:sp>
        <p:nvSpPr>
          <p:cNvPr id="93" name="Organigramme : Connecteur 92"/>
          <p:cNvSpPr/>
          <p:nvPr/>
        </p:nvSpPr>
        <p:spPr>
          <a:xfrm>
            <a:off x="3396343" y="1407421"/>
            <a:ext cx="5747657" cy="5334000"/>
          </a:xfrm>
          <a:prstGeom prst="flowChartConnector">
            <a:avLst/>
          </a:prstGeom>
          <a:noFill/>
          <a:ln w="762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Cube 1"/>
          <p:cNvSpPr/>
          <p:nvPr/>
        </p:nvSpPr>
        <p:spPr>
          <a:xfrm>
            <a:off x="5481327" y="2691021"/>
            <a:ext cx="532377" cy="326571"/>
          </a:xfrm>
          <a:prstGeom prst="cube">
            <a:avLst/>
          </a:prstGeom>
          <a:solidFill>
            <a:schemeClr val="tx2">
              <a:lumMod val="95000"/>
              <a:lumOff val="5000"/>
            </a:schemeClr>
          </a:solidFill>
          <a:ln>
            <a:solidFill>
              <a:schemeClr val="tx2">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 name="Cylindre 2"/>
          <p:cNvSpPr/>
          <p:nvPr/>
        </p:nvSpPr>
        <p:spPr>
          <a:xfrm>
            <a:off x="5530538" y="2378964"/>
            <a:ext cx="138032" cy="575130"/>
          </a:xfrm>
          <a:prstGeom prst="can">
            <a:avLst/>
          </a:prstGeom>
          <a:solidFill>
            <a:schemeClr val="tx2">
              <a:lumMod val="95000"/>
              <a:lumOff val="5000"/>
            </a:schemeClr>
          </a:solidFill>
          <a:ln>
            <a:solidFill>
              <a:schemeClr val="tx2">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 name="Cube 3"/>
          <p:cNvSpPr/>
          <p:nvPr/>
        </p:nvSpPr>
        <p:spPr>
          <a:xfrm>
            <a:off x="6040382" y="2691021"/>
            <a:ext cx="325732" cy="566058"/>
          </a:xfrm>
          <a:prstGeom prst="cube">
            <a:avLst/>
          </a:prstGeom>
          <a:solidFill>
            <a:schemeClr val="tx2">
              <a:lumMod val="95000"/>
              <a:lumOff val="5000"/>
            </a:schemeClr>
          </a:solidFill>
          <a:ln>
            <a:solidFill>
              <a:schemeClr val="tx2">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 name="Organigramme : Données 4"/>
          <p:cNvSpPr/>
          <p:nvPr/>
        </p:nvSpPr>
        <p:spPr>
          <a:xfrm>
            <a:off x="6058106" y="2814394"/>
            <a:ext cx="116114" cy="130628"/>
          </a:xfrm>
          <a:prstGeom prst="flowChartInputOutpu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8" name="Organigramme : Données 17"/>
          <p:cNvSpPr/>
          <p:nvPr/>
        </p:nvSpPr>
        <p:spPr>
          <a:xfrm>
            <a:off x="6195992" y="2821653"/>
            <a:ext cx="116114" cy="130628"/>
          </a:xfrm>
          <a:prstGeom prst="flowChartInputOutpu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9" name="Organigramme : Données 18"/>
          <p:cNvSpPr/>
          <p:nvPr/>
        </p:nvSpPr>
        <p:spPr>
          <a:xfrm>
            <a:off x="6058945" y="2995820"/>
            <a:ext cx="116114" cy="130628"/>
          </a:xfrm>
          <a:prstGeom prst="flowChartInputOutpu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0" name="Organigramme : Données 19"/>
          <p:cNvSpPr/>
          <p:nvPr/>
        </p:nvSpPr>
        <p:spPr>
          <a:xfrm>
            <a:off x="6196831" y="3003079"/>
            <a:ext cx="116114" cy="130628"/>
          </a:xfrm>
          <a:prstGeom prst="flowChartInputOutpu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21" name="Image 20"/>
          <p:cNvPicPr>
            <a:picLocks noChangeAspect="1"/>
          </p:cNvPicPr>
          <p:nvPr>
            <p:custDataLst>
              <p:tags r:id="rId2"/>
            </p:custDataLst>
          </p:nvPr>
        </p:nvPicPr>
        <p:blipFill>
          <a:blip r:embed="rId28" cstate="print">
            <a:extLst>
              <a:ext uri="{28A0092B-C50C-407E-A947-70E740481C1C}">
                <a14:useLocalDpi xmlns:a14="http://schemas.microsoft.com/office/drawing/2010/main" val="0"/>
              </a:ext>
            </a:extLst>
          </a:blip>
          <a:stretch>
            <a:fillRect/>
          </a:stretch>
        </p:blipFill>
        <p:spPr>
          <a:xfrm>
            <a:off x="6071677" y="2769218"/>
            <a:ext cx="396987" cy="369495"/>
          </a:xfrm>
          <a:prstGeom prst="rect">
            <a:avLst/>
          </a:prstGeom>
        </p:spPr>
      </p:pic>
      <p:sp>
        <p:nvSpPr>
          <p:cNvPr id="22" name="Organigramme : Données 21"/>
          <p:cNvSpPr/>
          <p:nvPr/>
        </p:nvSpPr>
        <p:spPr>
          <a:xfrm>
            <a:off x="5817763" y="2778107"/>
            <a:ext cx="116114" cy="130628"/>
          </a:xfrm>
          <a:prstGeom prst="flowChartInputOutpu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3" name="Organigramme : Données 22"/>
          <p:cNvSpPr/>
          <p:nvPr/>
        </p:nvSpPr>
        <p:spPr>
          <a:xfrm>
            <a:off x="5666966" y="2774478"/>
            <a:ext cx="116114" cy="130628"/>
          </a:xfrm>
          <a:prstGeom prst="flowChartInputOutpu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24" name="Image 23"/>
          <p:cNvPicPr>
            <a:picLocks noChangeAspect="1"/>
          </p:cNvPicPr>
          <p:nvPr>
            <p:custDataLst>
              <p:tags r:id="rId3"/>
            </p:custDataLst>
          </p:nvPr>
        </p:nvPicPr>
        <p:blipFill>
          <a:blip r:embed="rId29" cstate="print">
            <a:extLst>
              <a:ext uri="{28A0092B-C50C-407E-A947-70E740481C1C}">
                <a14:useLocalDpi xmlns:a14="http://schemas.microsoft.com/office/drawing/2010/main" val="0"/>
              </a:ext>
            </a:extLst>
          </a:blip>
          <a:stretch>
            <a:fillRect/>
          </a:stretch>
        </p:blipFill>
        <p:spPr>
          <a:xfrm>
            <a:off x="5728036" y="1452013"/>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 name="Image 24"/>
          <p:cNvPicPr>
            <a:picLocks noChangeAspect="1"/>
          </p:cNvPicPr>
          <p:nvPr>
            <p:custDataLst>
              <p:tags r:id="rId4"/>
            </p:custDataLst>
          </p:nvPr>
        </p:nvPicPr>
        <p:blipFill>
          <a:blip r:embed="rId30" cstate="print">
            <a:extLst>
              <a:ext uri="{28A0092B-C50C-407E-A947-70E740481C1C}">
                <a14:useLocalDpi xmlns:a14="http://schemas.microsoft.com/office/drawing/2010/main" val="0"/>
              </a:ext>
            </a:extLst>
          </a:blip>
          <a:stretch>
            <a:fillRect/>
          </a:stretch>
        </p:blipFill>
        <p:spPr>
          <a:xfrm>
            <a:off x="6039306" y="1443720"/>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 name="Image 25"/>
          <p:cNvPicPr>
            <a:picLocks noChangeAspect="1"/>
          </p:cNvPicPr>
          <p:nvPr>
            <p:custDataLst>
              <p:tags r:id="rId5"/>
            </p:custDataLst>
          </p:nvPr>
        </p:nvPicPr>
        <p:blipFill>
          <a:blip r:embed="rId28" cstate="print">
            <a:extLst>
              <a:ext uri="{28A0092B-C50C-407E-A947-70E740481C1C}">
                <a14:useLocalDpi xmlns:a14="http://schemas.microsoft.com/office/drawing/2010/main" val="0"/>
              </a:ext>
            </a:extLst>
          </a:blip>
          <a:stretch>
            <a:fillRect/>
          </a:stretch>
        </p:blipFill>
        <p:spPr>
          <a:xfrm>
            <a:off x="5895920" y="2997818"/>
            <a:ext cx="396987" cy="369495"/>
          </a:xfrm>
          <a:prstGeom prst="rect">
            <a:avLst/>
          </a:prstGeom>
        </p:spPr>
      </p:pic>
      <p:pic>
        <p:nvPicPr>
          <p:cNvPr id="27" name="Image 26"/>
          <p:cNvPicPr>
            <a:picLocks noChangeAspect="1"/>
          </p:cNvPicPr>
          <p:nvPr>
            <p:custDataLst>
              <p:tags r:id="rId6"/>
            </p:custDataLst>
          </p:nvPr>
        </p:nvPicPr>
        <p:blipFill>
          <a:blip r:embed="rId28" cstate="print">
            <a:extLst>
              <a:ext uri="{28A0092B-C50C-407E-A947-70E740481C1C}">
                <a14:useLocalDpi xmlns:a14="http://schemas.microsoft.com/office/drawing/2010/main" val="0"/>
              </a:ext>
            </a:extLst>
          </a:blip>
          <a:stretch>
            <a:fillRect/>
          </a:stretch>
        </p:blipFill>
        <p:spPr>
          <a:xfrm>
            <a:off x="5785305" y="2584470"/>
            <a:ext cx="396987" cy="369495"/>
          </a:xfrm>
          <a:prstGeom prst="rect">
            <a:avLst/>
          </a:prstGeom>
        </p:spPr>
      </p:pic>
      <p:pic>
        <p:nvPicPr>
          <p:cNvPr id="28" name="Image 27"/>
          <p:cNvPicPr>
            <a:picLocks noChangeAspect="1"/>
          </p:cNvPicPr>
          <p:nvPr>
            <p:custDataLst>
              <p:tags r:id="rId7"/>
            </p:custDataLst>
          </p:nvPr>
        </p:nvPicPr>
        <p:blipFill>
          <a:blip r:embed="rId28" cstate="print">
            <a:extLst>
              <a:ext uri="{28A0092B-C50C-407E-A947-70E740481C1C}">
                <a14:useLocalDpi xmlns:a14="http://schemas.microsoft.com/office/drawing/2010/main" val="0"/>
              </a:ext>
            </a:extLst>
          </a:blip>
          <a:stretch>
            <a:fillRect/>
          </a:stretch>
        </p:blipFill>
        <p:spPr>
          <a:xfrm>
            <a:off x="6268654" y="2421649"/>
            <a:ext cx="396987" cy="369495"/>
          </a:xfrm>
          <a:prstGeom prst="rect">
            <a:avLst/>
          </a:prstGeom>
        </p:spPr>
      </p:pic>
      <p:pic>
        <p:nvPicPr>
          <p:cNvPr id="29" name="Image 28"/>
          <p:cNvPicPr>
            <a:picLocks noChangeAspect="1"/>
          </p:cNvPicPr>
          <p:nvPr>
            <p:custDataLst>
              <p:tags r:id="rId8"/>
            </p:custDataLst>
          </p:nvPr>
        </p:nvPicPr>
        <p:blipFill>
          <a:blip r:embed="rId28" cstate="print">
            <a:extLst>
              <a:ext uri="{28A0092B-C50C-407E-A947-70E740481C1C}">
                <a14:useLocalDpi xmlns:a14="http://schemas.microsoft.com/office/drawing/2010/main" val="0"/>
              </a:ext>
            </a:extLst>
          </a:blip>
          <a:stretch>
            <a:fillRect/>
          </a:stretch>
        </p:blipFill>
        <p:spPr>
          <a:xfrm>
            <a:off x="5517366" y="2283883"/>
            <a:ext cx="396987" cy="369495"/>
          </a:xfrm>
          <a:prstGeom prst="rect">
            <a:avLst/>
          </a:prstGeom>
        </p:spPr>
      </p:pic>
      <p:pic>
        <p:nvPicPr>
          <p:cNvPr id="30" name="Image 29"/>
          <p:cNvPicPr>
            <a:picLocks noChangeAspect="1"/>
          </p:cNvPicPr>
          <p:nvPr>
            <p:custDataLst>
              <p:tags r:id="rId9"/>
            </p:custDataLst>
          </p:nvPr>
        </p:nvPicPr>
        <p:blipFill>
          <a:blip r:embed="rId28" cstate="print">
            <a:extLst>
              <a:ext uri="{28A0092B-C50C-407E-A947-70E740481C1C}">
                <a14:useLocalDpi xmlns:a14="http://schemas.microsoft.com/office/drawing/2010/main" val="0"/>
              </a:ext>
            </a:extLst>
          </a:blip>
          <a:stretch>
            <a:fillRect/>
          </a:stretch>
        </p:blipFill>
        <p:spPr>
          <a:xfrm>
            <a:off x="5163067" y="2487252"/>
            <a:ext cx="396987" cy="369495"/>
          </a:xfrm>
          <a:prstGeom prst="rect">
            <a:avLst/>
          </a:prstGeom>
        </p:spPr>
      </p:pic>
      <p:pic>
        <p:nvPicPr>
          <p:cNvPr id="31" name="Image 30"/>
          <p:cNvPicPr>
            <a:picLocks noChangeAspect="1"/>
          </p:cNvPicPr>
          <p:nvPr>
            <p:custDataLst>
              <p:tags r:id="rId10"/>
            </p:custDataLst>
          </p:nvPr>
        </p:nvPicPr>
        <p:blipFill>
          <a:blip r:embed="rId28" cstate="print">
            <a:extLst>
              <a:ext uri="{28A0092B-C50C-407E-A947-70E740481C1C}">
                <a14:useLocalDpi xmlns:a14="http://schemas.microsoft.com/office/drawing/2010/main" val="0"/>
              </a:ext>
            </a:extLst>
          </a:blip>
          <a:stretch>
            <a:fillRect/>
          </a:stretch>
        </p:blipFill>
        <p:spPr>
          <a:xfrm>
            <a:off x="5497539" y="2563761"/>
            <a:ext cx="396987" cy="369495"/>
          </a:xfrm>
          <a:prstGeom prst="rect">
            <a:avLst/>
          </a:prstGeom>
        </p:spPr>
      </p:pic>
      <p:pic>
        <p:nvPicPr>
          <p:cNvPr id="32" name="Image 31"/>
          <p:cNvPicPr>
            <a:picLocks noChangeAspect="1"/>
          </p:cNvPicPr>
          <p:nvPr>
            <p:custDataLst>
              <p:tags r:id="rId11"/>
            </p:custDataLst>
          </p:nvPr>
        </p:nvPicPr>
        <p:blipFill>
          <a:blip r:embed="rId28" cstate="print">
            <a:extLst>
              <a:ext uri="{28A0092B-C50C-407E-A947-70E740481C1C}">
                <a14:useLocalDpi xmlns:a14="http://schemas.microsoft.com/office/drawing/2010/main" val="0"/>
              </a:ext>
            </a:extLst>
          </a:blip>
          <a:stretch>
            <a:fillRect/>
          </a:stretch>
        </p:blipFill>
        <p:spPr>
          <a:xfrm>
            <a:off x="5715859" y="3199607"/>
            <a:ext cx="396987" cy="369495"/>
          </a:xfrm>
          <a:prstGeom prst="rect">
            <a:avLst/>
          </a:prstGeom>
        </p:spPr>
      </p:pic>
      <p:pic>
        <p:nvPicPr>
          <p:cNvPr id="34" name="Image 33"/>
          <p:cNvPicPr>
            <a:picLocks noChangeAspect="1"/>
          </p:cNvPicPr>
          <p:nvPr>
            <p:custDataLst>
              <p:tags r:id="rId12"/>
            </p:custDataLst>
          </p:nvPr>
        </p:nvPicPr>
        <p:blipFill>
          <a:blip r:embed="rId28" cstate="print">
            <a:extLst>
              <a:ext uri="{28A0092B-C50C-407E-A947-70E740481C1C}">
                <a14:useLocalDpi xmlns:a14="http://schemas.microsoft.com/office/drawing/2010/main" val="0"/>
              </a:ext>
            </a:extLst>
          </a:blip>
          <a:stretch>
            <a:fillRect/>
          </a:stretch>
        </p:blipFill>
        <p:spPr>
          <a:xfrm>
            <a:off x="6328078" y="2657005"/>
            <a:ext cx="396987" cy="369495"/>
          </a:xfrm>
          <a:prstGeom prst="rect">
            <a:avLst/>
          </a:prstGeom>
        </p:spPr>
      </p:pic>
      <p:pic>
        <p:nvPicPr>
          <p:cNvPr id="36" name="Image 35"/>
          <p:cNvPicPr>
            <a:picLocks noChangeAspect="1"/>
          </p:cNvPicPr>
          <p:nvPr>
            <p:custDataLst>
              <p:tags r:id="rId13"/>
            </p:custDataLst>
          </p:nvPr>
        </p:nvPicPr>
        <p:blipFill>
          <a:blip r:embed="rId29" cstate="print">
            <a:extLst>
              <a:ext uri="{28A0092B-C50C-407E-A947-70E740481C1C}">
                <a14:useLocalDpi xmlns:a14="http://schemas.microsoft.com/office/drawing/2010/main" val="0"/>
              </a:ext>
            </a:extLst>
          </a:blip>
          <a:stretch>
            <a:fillRect/>
          </a:stretch>
        </p:blipFill>
        <p:spPr>
          <a:xfrm>
            <a:off x="6648543" y="1495925"/>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8" name="Image 37"/>
          <p:cNvPicPr>
            <a:picLocks noChangeAspect="1"/>
          </p:cNvPicPr>
          <p:nvPr>
            <p:custDataLst>
              <p:tags r:id="rId14"/>
            </p:custDataLst>
          </p:nvPr>
        </p:nvPicPr>
        <p:blipFill>
          <a:blip r:embed="rId31" cstate="print">
            <a:extLst>
              <a:ext uri="{28A0092B-C50C-407E-A947-70E740481C1C}">
                <a14:useLocalDpi xmlns:a14="http://schemas.microsoft.com/office/drawing/2010/main" val="0"/>
              </a:ext>
            </a:extLst>
          </a:blip>
          <a:stretch>
            <a:fillRect/>
          </a:stretch>
        </p:blipFill>
        <p:spPr>
          <a:xfrm>
            <a:off x="6357432" y="1452013"/>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9" name="Image 38"/>
          <p:cNvPicPr>
            <a:picLocks noChangeAspect="1"/>
          </p:cNvPicPr>
          <p:nvPr>
            <p:custDataLst>
              <p:tags r:id="rId15"/>
            </p:custDataLst>
          </p:nvPr>
        </p:nvPicPr>
        <p:blipFill>
          <a:blip r:embed="rId29" cstate="print">
            <a:extLst>
              <a:ext uri="{28A0092B-C50C-407E-A947-70E740481C1C}">
                <a14:useLocalDpi xmlns:a14="http://schemas.microsoft.com/office/drawing/2010/main" val="0"/>
              </a:ext>
            </a:extLst>
          </a:blip>
          <a:stretch>
            <a:fillRect/>
          </a:stretch>
        </p:blipFill>
        <p:spPr>
          <a:xfrm>
            <a:off x="5156899" y="1603707"/>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1" name="Image 40"/>
          <p:cNvPicPr>
            <a:picLocks noChangeAspect="1"/>
          </p:cNvPicPr>
          <p:nvPr>
            <p:custDataLst>
              <p:tags r:id="rId16"/>
            </p:custDataLst>
          </p:nvPr>
        </p:nvPicPr>
        <p:blipFill>
          <a:blip r:embed="rId31" cstate="print">
            <a:extLst>
              <a:ext uri="{28A0092B-C50C-407E-A947-70E740481C1C}">
                <a14:useLocalDpi xmlns:a14="http://schemas.microsoft.com/office/drawing/2010/main" val="0"/>
              </a:ext>
            </a:extLst>
          </a:blip>
          <a:stretch>
            <a:fillRect/>
          </a:stretch>
        </p:blipFill>
        <p:spPr>
          <a:xfrm>
            <a:off x="5484560" y="1500237"/>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3" name="Image 42"/>
          <p:cNvPicPr>
            <a:picLocks noChangeAspect="1"/>
          </p:cNvPicPr>
          <p:nvPr>
            <p:custDataLst>
              <p:tags r:id="rId17"/>
            </p:custDataLst>
          </p:nvPr>
        </p:nvPicPr>
        <p:blipFill>
          <a:blip r:embed="rId30" cstate="print">
            <a:extLst>
              <a:ext uri="{28A0092B-C50C-407E-A947-70E740481C1C}">
                <a14:useLocalDpi xmlns:a14="http://schemas.microsoft.com/office/drawing/2010/main" val="0"/>
              </a:ext>
            </a:extLst>
          </a:blip>
          <a:stretch>
            <a:fillRect/>
          </a:stretch>
        </p:blipFill>
        <p:spPr>
          <a:xfrm>
            <a:off x="6982272" y="1596498"/>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4" name="Image 43"/>
          <p:cNvPicPr>
            <a:picLocks noChangeAspect="1"/>
          </p:cNvPicPr>
          <p:nvPr>
            <p:custDataLst>
              <p:tags r:id="rId18"/>
            </p:custDataLst>
          </p:nvPr>
        </p:nvPicPr>
        <p:blipFill>
          <a:blip r:embed="rId29" cstate="print">
            <a:extLst>
              <a:ext uri="{28A0092B-C50C-407E-A947-70E740481C1C}">
                <a14:useLocalDpi xmlns:a14="http://schemas.microsoft.com/office/drawing/2010/main" val="0"/>
              </a:ext>
            </a:extLst>
          </a:blip>
          <a:stretch>
            <a:fillRect/>
          </a:stretch>
        </p:blipFill>
        <p:spPr>
          <a:xfrm>
            <a:off x="5848277" y="1667287"/>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7" name="Image 46"/>
          <p:cNvPicPr>
            <a:picLocks noChangeAspect="1"/>
          </p:cNvPicPr>
          <p:nvPr>
            <p:custDataLst>
              <p:tags r:id="rId19"/>
            </p:custDataLst>
          </p:nvPr>
        </p:nvPicPr>
        <p:blipFill>
          <a:blip r:embed="rId30" cstate="print">
            <a:extLst>
              <a:ext uri="{28A0092B-C50C-407E-A947-70E740481C1C}">
                <a14:useLocalDpi xmlns:a14="http://schemas.microsoft.com/office/drawing/2010/main" val="0"/>
              </a:ext>
            </a:extLst>
          </a:blip>
          <a:stretch>
            <a:fillRect/>
          </a:stretch>
        </p:blipFill>
        <p:spPr>
          <a:xfrm>
            <a:off x="5281250" y="1791859"/>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8" name="Image 47"/>
          <p:cNvPicPr>
            <a:picLocks noChangeAspect="1"/>
          </p:cNvPicPr>
          <p:nvPr>
            <p:custDataLst>
              <p:tags r:id="rId20"/>
            </p:custDataLst>
          </p:nvPr>
        </p:nvPicPr>
        <p:blipFill>
          <a:blip r:embed="rId29" cstate="print">
            <a:extLst>
              <a:ext uri="{28A0092B-C50C-407E-A947-70E740481C1C}">
                <a14:useLocalDpi xmlns:a14="http://schemas.microsoft.com/office/drawing/2010/main" val="0"/>
              </a:ext>
            </a:extLst>
          </a:blip>
          <a:stretch>
            <a:fillRect/>
          </a:stretch>
        </p:blipFill>
        <p:spPr>
          <a:xfrm>
            <a:off x="7266310" y="1700574"/>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9" name="Image 48"/>
          <p:cNvPicPr>
            <a:picLocks noChangeAspect="1"/>
          </p:cNvPicPr>
          <p:nvPr>
            <p:custDataLst>
              <p:tags r:id="rId21"/>
            </p:custDataLst>
          </p:nvPr>
        </p:nvPicPr>
        <p:blipFill>
          <a:blip r:embed="rId29" cstate="print">
            <a:extLst>
              <a:ext uri="{28A0092B-C50C-407E-A947-70E740481C1C}">
                <a14:useLocalDpi xmlns:a14="http://schemas.microsoft.com/office/drawing/2010/main" val="0"/>
              </a:ext>
            </a:extLst>
          </a:blip>
          <a:stretch>
            <a:fillRect/>
          </a:stretch>
        </p:blipFill>
        <p:spPr>
          <a:xfrm>
            <a:off x="4921999" y="1750913"/>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0" name="Image 49"/>
          <p:cNvPicPr>
            <a:picLocks noChangeAspect="1"/>
          </p:cNvPicPr>
          <p:nvPr>
            <p:custDataLst>
              <p:tags r:id="rId22"/>
            </p:custDataLst>
          </p:nvPr>
        </p:nvPicPr>
        <p:blipFill>
          <a:blip r:embed="rId29" cstate="print">
            <a:extLst>
              <a:ext uri="{28A0092B-C50C-407E-A947-70E740481C1C}">
                <a14:useLocalDpi xmlns:a14="http://schemas.microsoft.com/office/drawing/2010/main" val="0"/>
              </a:ext>
            </a:extLst>
          </a:blip>
          <a:stretch>
            <a:fillRect/>
          </a:stretch>
        </p:blipFill>
        <p:spPr>
          <a:xfrm>
            <a:off x="7013246" y="1815164"/>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1" name="Image 50"/>
          <p:cNvPicPr>
            <a:picLocks noChangeAspect="1"/>
          </p:cNvPicPr>
          <p:nvPr>
            <p:custDataLst>
              <p:tags r:id="rId23"/>
            </p:custDataLst>
          </p:nvPr>
        </p:nvPicPr>
        <p:blipFill>
          <a:blip r:embed="rId29" cstate="print">
            <a:extLst>
              <a:ext uri="{28A0092B-C50C-407E-A947-70E740481C1C}">
                <a14:useLocalDpi xmlns:a14="http://schemas.microsoft.com/office/drawing/2010/main" val="0"/>
              </a:ext>
            </a:extLst>
          </a:blip>
          <a:stretch>
            <a:fillRect/>
          </a:stretch>
        </p:blipFill>
        <p:spPr>
          <a:xfrm>
            <a:off x="6638449" y="1705504"/>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0" name="Titre 12"/>
          <p:cNvSpPr>
            <a:spLocks noGrp="1"/>
          </p:cNvSpPr>
          <p:nvPr>
            <p:ph type="title"/>
            <p:custDataLst>
              <p:tags r:id="rId24"/>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Tree>
    <p:extLst>
      <p:ext uri="{BB962C8B-B14F-4D97-AF65-F5344CB8AC3E}">
        <p14:creationId xmlns:p14="http://schemas.microsoft.com/office/powerpoint/2010/main" val="254249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500"/>
                                        <p:tgtEl>
                                          <p:spTgt spid="93"/>
                                        </p:tgtEl>
                                      </p:cBhvr>
                                    </p:animEffect>
                                  </p:childTnLst>
                                </p:cTn>
                              </p:par>
                              <p:par>
                                <p:cTn id="16" presetID="10" presetClass="exit" presetSubtype="0" fill="hold" grpId="0" nodeType="withEffect">
                                  <p:stCondLst>
                                    <p:cond delay="0"/>
                                  </p:stCondLst>
                                  <p:childTnLst>
                                    <p:animEffect transition="out" filter="fade">
                                      <p:cBhvr>
                                        <p:cTn id="17" dur="500"/>
                                        <p:tgtEl>
                                          <p:spTgt spid="8">
                                            <p:txEl>
                                              <p:pRg st="0" end="0"/>
                                            </p:txEl>
                                          </p:spTgt>
                                        </p:tgtEl>
                                      </p:cBhvr>
                                    </p:animEffect>
                                    <p:set>
                                      <p:cBhvr>
                                        <p:cTn id="18" dur="1" fill="hold">
                                          <p:stCondLst>
                                            <p:cond delay="499"/>
                                          </p:stCondLst>
                                        </p:cTn>
                                        <p:tgtEl>
                                          <p:spTgt spid="8">
                                            <p:txEl>
                                              <p:pRg st="0" end="0"/>
                                            </p:txEl>
                                          </p:spTgt>
                                        </p:tgtEl>
                                        <p:attrNameLst>
                                          <p:attrName>style.visibility</p:attrName>
                                        </p:attrNameLst>
                                      </p:cBhvr>
                                      <p:to>
                                        <p:strVal val="hidden"/>
                                      </p:to>
                                    </p:set>
                                  </p:childTnLst>
                                </p:cTn>
                              </p:par>
                              <p:par>
                                <p:cTn id="19" presetID="53" presetClass="entr" presetSubtype="16" fill="hold" nodeType="withEffect">
                                  <p:stCondLst>
                                    <p:cond delay="25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25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53" presetClass="entr" presetSubtype="16" fill="hold" nodeType="withEffect">
                                  <p:stCondLst>
                                    <p:cond delay="25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par>
                                <p:cTn id="34" presetID="53" presetClass="entr" presetSubtype="16" fill="hold" nodeType="withEffect">
                                  <p:stCondLst>
                                    <p:cond delay="2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25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nodeType="withEffect">
                                  <p:stCondLst>
                                    <p:cond delay="250"/>
                                  </p:stCondLst>
                                  <p:childTnLst>
                                    <p:set>
                                      <p:cBhvr>
                                        <p:cTn id="45" dur="1" fill="hold">
                                          <p:stCondLst>
                                            <p:cond delay="0"/>
                                          </p:stCondLst>
                                        </p:cTn>
                                        <p:tgtEl>
                                          <p:spTgt spid="30"/>
                                        </p:tgtEl>
                                        <p:attrNameLst>
                                          <p:attrName>style.visibility</p:attrName>
                                        </p:attrNameLst>
                                      </p:cBhvr>
                                      <p:to>
                                        <p:strVal val="visible"/>
                                      </p:to>
                                    </p:set>
                                    <p:anim calcmode="lin" valueType="num">
                                      <p:cBhvr>
                                        <p:cTn id="46" dur="500" fill="hold"/>
                                        <p:tgtEl>
                                          <p:spTgt spid="30"/>
                                        </p:tgtEl>
                                        <p:attrNameLst>
                                          <p:attrName>ppt_w</p:attrName>
                                        </p:attrNameLst>
                                      </p:cBhvr>
                                      <p:tavLst>
                                        <p:tav tm="0">
                                          <p:val>
                                            <p:fltVal val="0"/>
                                          </p:val>
                                        </p:tav>
                                        <p:tav tm="100000">
                                          <p:val>
                                            <p:strVal val="#ppt_w"/>
                                          </p:val>
                                        </p:tav>
                                      </p:tavLst>
                                    </p:anim>
                                    <p:anim calcmode="lin" valueType="num">
                                      <p:cBhvr>
                                        <p:cTn id="47" dur="500" fill="hold"/>
                                        <p:tgtEl>
                                          <p:spTgt spid="30"/>
                                        </p:tgtEl>
                                        <p:attrNameLst>
                                          <p:attrName>ppt_h</p:attrName>
                                        </p:attrNameLst>
                                      </p:cBhvr>
                                      <p:tavLst>
                                        <p:tav tm="0">
                                          <p:val>
                                            <p:fltVal val="0"/>
                                          </p:val>
                                        </p:tav>
                                        <p:tav tm="100000">
                                          <p:val>
                                            <p:strVal val="#ppt_h"/>
                                          </p:val>
                                        </p:tav>
                                      </p:tavLst>
                                    </p:anim>
                                    <p:animEffect transition="in" filter="fade">
                                      <p:cBhvr>
                                        <p:cTn id="48" dur="500"/>
                                        <p:tgtEl>
                                          <p:spTgt spid="30"/>
                                        </p:tgtEl>
                                      </p:cBhvr>
                                    </p:animEffect>
                                  </p:childTnLst>
                                </p:cTn>
                              </p:par>
                              <p:par>
                                <p:cTn id="49" presetID="53" presetClass="entr" presetSubtype="16" fill="hold" nodeType="withEffect">
                                  <p:stCondLst>
                                    <p:cond delay="25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par>
                                <p:cTn id="54" presetID="53" presetClass="entr" presetSubtype="16" fill="hold" nodeType="withEffect">
                                  <p:stCondLst>
                                    <p:cond delay="25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par>
                                <p:cTn id="59" presetID="53" presetClass="entr" presetSubtype="16" fill="hold" nodeType="withEffect">
                                  <p:stCondLst>
                                    <p:cond delay="25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14" presetClass="entr" presetSubtype="10" fill="hold"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randombar(horizontal)">
                                      <p:cBhvr>
                                        <p:cTn id="71" dur="500"/>
                                        <p:tgtEl>
                                          <p:spTgt spid="41"/>
                                        </p:tgtEl>
                                      </p:cBhvr>
                                    </p:animEffect>
                                  </p:childTnLst>
                                </p:cTn>
                              </p:par>
                              <p:par>
                                <p:cTn id="72" presetID="14" presetClass="entr" presetSubtype="10"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randombar(horizontal)">
                                      <p:cBhvr>
                                        <p:cTn id="74" dur="500"/>
                                        <p:tgtEl>
                                          <p:spTgt spid="24"/>
                                        </p:tgtEl>
                                      </p:cBhvr>
                                    </p:animEffect>
                                  </p:childTnLst>
                                </p:cTn>
                              </p:par>
                              <p:par>
                                <p:cTn id="75" presetID="14" presetClass="entr" presetSubtype="1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randombar(horizontal)">
                                      <p:cBhvr>
                                        <p:cTn id="77" dur="500"/>
                                        <p:tgtEl>
                                          <p:spTgt spid="25"/>
                                        </p:tgtEl>
                                      </p:cBhvr>
                                    </p:animEffect>
                                  </p:childTnLst>
                                </p:cTn>
                              </p:par>
                              <p:par>
                                <p:cTn id="78" presetID="14" presetClass="entr" presetSubtype="10" fill="hold" nodeType="with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randombar(horizontal)">
                                      <p:cBhvr>
                                        <p:cTn id="80" dur="500"/>
                                        <p:tgtEl>
                                          <p:spTgt spid="38"/>
                                        </p:tgtEl>
                                      </p:cBhvr>
                                    </p:animEffect>
                                  </p:childTnLst>
                                </p:cTn>
                              </p:par>
                              <p:par>
                                <p:cTn id="81" presetID="14" presetClass="entr" presetSubtype="10" fill="hold"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randombar(horizontal)">
                                      <p:cBhvr>
                                        <p:cTn id="83" dur="500"/>
                                        <p:tgtEl>
                                          <p:spTgt spid="36"/>
                                        </p:tgtEl>
                                      </p:cBhvr>
                                    </p:animEffect>
                                  </p:childTnLst>
                                </p:cTn>
                              </p:par>
                            </p:childTnLst>
                          </p:cTn>
                        </p:par>
                      </p:childTnLst>
                    </p:cTn>
                  </p:par>
                  <p:par>
                    <p:cTn id="84" fill="hold">
                      <p:stCondLst>
                        <p:cond delay="indefinite"/>
                      </p:stCondLst>
                      <p:childTnLst>
                        <p:par>
                          <p:cTn id="85" fill="hold">
                            <p:stCondLst>
                              <p:cond delay="0"/>
                            </p:stCondLst>
                            <p:childTnLst>
                              <p:par>
                                <p:cTn id="86" presetID="37" presetClass="exit" presetSubtype="0" fill="hold" nodeType="clickEffect">
                                  <p:stCondLst>
                                    <p:cond delay="0"/>
                                  </p:stCondLst>
                                  <p:childTnLst>
                                    <p:animEffect transition="out" filter="fade">
                                      <p:cBhvr>
                                        <p:cTn id="87" dur="1000"/>
                                        <p:tgtEl>
                                          <p:spTgt spid="21"/>
                                        </p:tgtEl>
                                      </p:cBhvr>
                                    </p:animEffect>
                                    <p:anim calcmode="lin" valueType="num">
                                      <p:cBhvr>
                                        <p:cTn id="88" dur="1000"/>
                                        <p:tgtEl>
                                          <p:spTgt spid="21"/>
                                        </p:tgtEl>
                                        <p:attrNameLst>
                                          <p:attrName>ppt_x</p:attrName>
                                        </p:attrNameLst>
                                      </p:cBhvr>
                                      <p:tavLst>
                                        <p:tav tm="0">
                                          <p:val>
                                            <p:strVal val="ppt_x"/>
                                          </p:val>
                                        </p:tav>
                                        <p:tav tm="100000">
                                          <p:val>
                                            <p:strVal val="ppt_x"/>
                                          </p:val>
                                        </p:tav>
                                      </p:tavLst>
                                    </p:anim>
                                    <p:anim calcmode="lin" valueType="num">
                                      <p:cBhvr>
                                        <p:cTn id="89" dur="100" decel="100000"/>
                                        <p:tgtEl>
                                          <p:spTgt spid="21"/>
                                        </p:tgtEl>
                                        <p:attrNameLst>
                                          <p:attrName>ppt_y</p:attrName>
                                        </p:attrNameLst>
                                      </p:cBhvr>
                                      <p:tavLst>
                                        <p:tav tm="0">
                                          <p:val>
                                            <p:strVal val="ppt_y"/>
                                          </p:val>
                                        </p:tav>
                                        <p:tav tm="100000">
                                          <p:val>
                                            <p:strVal val="ppt_y-.03"/>
                                          </p:val>
                                        </p:tav>
                                      </p:tavLst>
                                    </p:anim>
                                    <p:anim calcmode="lin" valueType="num">
                                      <p:cBhvr>
                                        <p:cTn id="90" dur="900" accel="100000">
                                          <p:stCondLst>
                                            <p:cond delay="100"/>
                                          </p:stCondLst>
                                        </p:cTn>
                                        <p:tgtEl>
                                          <p:spTgt spid="21"/>
                                        </p:tgtEl>
                                        <p:attrNameLst>
                                          <p:attrName>ppt_y</p:attrName>
                                        </p:attrNameLst>
                                      </p:cBhvr>
                                      <p:tavLst>
                                        <p:tav tm="0">
                                          <p:val>
                                            <p:strVal val="ppt_y"/>
                                          </p:val>
                                        </p:tav>
                                        <p:tav tm="100000">
                                          <p:val>
                                            <p:strVal val="ppt_y+1"/>
                                          </p:val>
                                        </p:tav>
                                      </p:tavLst>
                                    </p:anim>
                                    <p:set>
                                      <p:cBhvr>
                                        <p:cTn id="91" dur="1" fill="hold">
                                          <p:stCondLst>
                                            <p:cond delay="999"/>
                                          </p:stCondLst>
                                        </p:cTn>
                                        <p:tgtEl>
                                          <p:spTgt spid="21"/>
                                        </p:tgtEl>
                                        <p:attrNameLst>
                                          <p:attrName>style.visibility</p:attrName>
                                        </p:attrNameLst>
                                      </p:cBhvr>
                                      <p:to>
                                        <p:strVal val="hidden"/>
                                      </p:to>
                                    </p:set>
                                  </p:childTnLst>
                                </p:cTn>
                              </p:par>
                              <p:par>
                                <p:cTn id="92" presetID="37" presetClass="exit" presetSubtype="0" fill="hold" nodeType="withEffect">
                                  <p:stCondLst>
                                    <p:cond delay="0"/>
                                  </p:stCondLst>
                                  <p:childTnLst>
                                    <p:animEffect transition="out" filter="fade">
                                      <p:cBhvr>
                                        <p:cTn id="93" dur="1000"/>
                                        <p:tgtEl>
                                          <p:spTgt spid="26"/>
                                        </p:tgtEl>
                                      </p:cBhvr>
                                    </p:animEffect>
                                    <p:anim calcmode="lin" valueType="num">
                                      <p:cBhvr>
                                        <p:cTn id="94" dur="1000"/>
                                        <p:tgtEl>
                                          <p:spTgt spid="26"/>
                                        </p:tgtEl>
                                        <p:attrNameLst>
                                          <p:attrName>ppt_x</p:attrName>
                                        </p:attrNameLst>
                                      </p:cBhvr>
                                      <p:tavLst>
                                        <p:tav tm="0">
                                          <p:val>
                                            <p:strVal val="ppt_x"/>
                                          </p:val>
                                        </p:tav>
                                        <p:tav tm="100000">
                                          <p:val>
                                            <p:strVal val="ppt_x"/>
                                          </p:val>
                                        </p:tav>
                                      </p:tavLst>
                                    </p:anim>
                                    <p:anim calcmode="lin" valueType="num">
                                      <p:cBhvr>
                                        <p:cTn id="95" dur="100" decel="100000"/>
                                        <p:tgtEl>
                                          <p:spTgt spid="26"/>
                                        </p:tgtEl>
                                        <p:attrNameLst>
                                          <p:attrName>ppt_y</p:attrName>
                                        </p:attrNameLst>
                                      </p:cBhvr>
                                      <p:tavLst>
                                        <p:tav tm="0">
                                          <p:val>
                                            <p:strVal val="ppt_y"/>
                                          </p:val>
                                        </p:tav>
                                        <p:tav tm="100000">
                                          <p:val>
                                            <p:strVal val="ppt_y-.03"/>
                                          </p:val>
                                        </p:tav>
                                      </p:tavLst>
                                    </p:anim>
                                    <p:anim calcmode="lin" valueType="num">
                                      <p:cBhvr>
                                        <p:cTn id="96" dur="900" accel="100000">
                                          <p:stCondLst>
                                            <p:cond delay="100"/>
                                          </p:stCondLst>
                                        </p:cTn>
                                        <p:tgtEl>
                                          <p:spTgt spid="26"/>
                                        </p:tgtEl>
                                        <p:attrNameLst>
                                          <p:attrName>ppt_y</p:attrName>
                                        </p:attrNameLst>
                                      </p:cBhvr>
                                      <p:tavLst>
                                        <p:tav tm="0">
                                          <p:val>
                                            <p:strVal val="ppt_y"/>
                                          </p:val>
                                        </p:tav>
                                        <p:tav tm="100000">
                                          <p:val>
                                            <p:strVal val="ppt_y+1"/>
                                          </p:val>
                                        </p:tav>
                                      </p:tavLst>
                                    </p:anim>
                                    <p:set>
                                      <p:cBhvr>
                                        <p:cTn id="97" dur="1" fill="hold">
                                          <p:stCondLst>
                                            <p:cond delay="999"/>
                                          </p:stCondLst>
                                        </p:cTn>
                                        <p:tgtEl>
                                          <p:spTgt spid="26"/>
                                        </p:tgtEl>
                                        <p:attrNameLst>
                                          <p:attrName>style.visibility</p:attrName>
                                        </p:attrNameLst>
                                      </p:cBhvr>
                                      <p:to>
                                        <p:strVal val="hidden"/>
                                      </p:to>
                                    </p:set>
                                  </p:childTnLst>
                                </p:cTn>
                              </p:par>
                              <p:par>
                                <p:cTn id="98" presetID="37" presetClass="exit" presetSubtype="0" fill="hold" nodeType="withEffect">
                                  <p:stCondLst>
                                    <p:cond delay="0"/>
                                  </p:stCondLst>
                                  <p:childTnLst>
                                    <p:animEffect transition="out" filter="fade">
                                      <p:cBhvr>
                                        <p:cTn id="99" dur="1000"/>
                                        <p:tgtEl>
                                          <p:spTgt spid="27"/>
                                        </p:tgtEl>
                                      </p:cBhvr>
                                    </p:animEffect>
                                    <p:anim calcmode="lin" valueType="num">
                                      <p:cBhvr>
                                        <p:cTn id="100" dur="1000"/>
                                        <p:tgtEl>
                                          <p:spTgt spid="27"/>
                                        </p:tgtEl>
                                        <p:attrNameLst>
                                          <p:attrName>ppt_x</p:attrName>
                                        </p:attrNameLst>
                                      </p:cBhvr>
                                      <p:tavLst>
                                        <p:tav tm="0">
                                          <p:val>
                                            <p:strVal val="ppt_x"/>
                                          </p:val>
                                        </p:tav>
                                        <p:tav tm="100000">
                                          <p:val>
                                            <p:strVal val="ppt_x"/>
                                          </p:val>
                                        </p:tav>
                                      </p:tavLst>
                                    </p:anim>
                                    <p:anim calcmode="lin" valueType="num">
                                      <p:cBhvr>
                                        <p:cTn id="101" dur="100" decel="100000"/>
                                        <p:tgtEl>
                                          <p:spTgt spid="27"/>
                                        </p:tgtEl>
                                        <p:attrNameLst>
                                          <p:attrName>ppt_y</p:attrName>
                                        </p:attrNameLst>
                                      </p:cBhvr>
                                      <p:tavLst>
                                        <p:tav tm="0">
                                          <p:val>
                                            <p:strVal val="ppt_y"/>
                                          </p:val>
                                        </p:tav>
                                        <p:tav tm="100000">
                                          <p:val>
                                            <p:strVal val="ppt_y-.03"/>
                                          </p:val>
                                        </p:tav>
                                      </p:tavLst>
                                    </p:anim>
                                    <p:anim calcmode="lin" valueType="num">
                                      <p:cBhvr>
                                        <p:cTn id="102" dur="900" accel="100000">
                                          <p:stCondLst>
                                            <p:cond delay="100"/>
                                          </p:stCondLst>
                                        </p:cTn>
                                        <p:tgtEl>
                                          <p:spTgt spid="27"/>
                                        </p:tgtEl>
                                        <p:attrNameLst>
                                          <p:attrName>ppt_y</p:attrName>
                                        </p:attrNameLst>
                                      </p:cBhvr>
                                      <p:tavLst>
                                        <p:tav tm="0">
                                          <p:val>
                                            <p:strVal val="ppt_y"/>
                                          </p:val>
                                        </p:tav>
                                        <p:tav tm="100000">
                                          <p:val>
                                            <p:strVal val="ppt_y+1"/>
                                          </p:val>
                                        </p:tav>
                                      </p:tavLst>
                                    </p:anim>
                                    <p:set>
                                      <p:cBhvr>
                                        <p:cTn id="103" dur="1" fill="hold">
                                          <p:stCondLst>
                                            <p:cond delay="999"/>
                                          </p:stCondLst>
                                        </p:cTn>
                                        <p:tgtEl>
                                          <p:spTgt spid="27"/>
                                        </p:tgtEl>
                                        <p:attrNameLst>
                                          <p:attrName>style.visibility</p:attrName>
                                        </p:attrNameLst>
                                      </p:cBhvr>
                                      <p:to>
                                        <p:strVal val="hidden"/>
                                      </p:to>
                                    </p:set>
                                  </p:childTnLst>
                                </p:cTn>
                              </p:par>
                              <p:par>
                                <p:cTn id="104" presetID="37" presetClass="exit" presetSubtype="0" fill="hold" nodeType="withEffect">
                                  <p:stCondLst>
                                    <p:cond delay="0"/>
                                  </p:stCondLst>
                                  <p:childTnLst>
                                    <p:animEffect transition="out" filter="fade">
                                      <p:cBhvr>
                                        <p:cTn id="105" dur="1000"/>
                                        <p:tgtEl>
                                          <p:spTgt spid="29"/>
                                        </p:tgtEl>
                                      </p:cBhvr>
                                    </p:animEffect>
                                    <p:anim calcmode="lin" valueType="num">
                                      <p:cBhvr>
                                        <p:cTn id="106" dur="1000"/>
                                        <p:tgtEl>
                                          <p:spTgt spid="29"/>
                                        </p:tgtEl>
                                        <p:attrNameLst>
                                          <p:attrName>ppt_x</p:attrName>
                                        </p:attrNameLst>
                                      </p:cBhvr>
                                      <p:tavLst>
                                        <p:tav tm="0">
                                          <p:val>
                                            <p:strVal val="ppt_x"/>
                                          </p:val>
                                        </p:tav>
                                        <p:tav tm="100000">
                                          <p:val>
                                            <p:strVal val="ppt_x"/>
                                          </p:val>
                                        </p:tav>
                                      </p:tavLst>
                                    </p:anim>
                                    <p:anim calcmode="lin" valueType="num">
                                      <p:cBhvr>
                                        <p:cTn id="107" dur="100" decel="100000"/>
                                        <p:tgtEl>
                                          <p:spTgt spid="29"/>
                                        </p:tgtEl>
                                        <p:attrNameLst>
                                          <p:attrName>ppt_y</p:attrName>
                                        </p:attrNameLst>
                                      </p:cBhvr>
                                      <p:tavLst>
                                        <p:tav tm="0">
                                          <p:val>
                                            <p:strVal val="ppt_y"/>
                                          </p:val>
                                        </p:tav>
                                        <p:tav tm="100000">
                                          <p:val>
                                            <p:strVal val="ppt_y-.03"/>
                                          </p:val>
                                        </p:tav>
                                      </p:tavLst>
                                    </p:anim>
                                    <p:anim calcmode="lin" valueType="num">
                                      <p:cBhvr>
                                        <p:cTn id="108" dur="900" accel="100000">
                                          <p:stCondLst>
                                            <p:cond delay="100"/>
                                          </p:stCondLst>
                                        </p:cTn>
                                        <p:tgtEl>
                                          <p:spTgt spid="29"/>
                                        </p:tgtEl>
                                        <p:attrNameLst>
                                          <p:attrName>ppt_y</p:attrName>
                                        </p:attrNameLst>
                                      </p:cBhvr>
                                      <p:tavLst>
                                        <p:tav tm="0">
                                          <p:val>
                                            <p:strVal val="ppt_y"/>
                                          </p:val>
                                        </p:tav>
                                        <p:tav tm="100000">
                                          <p:val>
                                            <p:strVal val="ppt_y+1"/>
                                          </p:val>
                                        </p:tav>
                                      </p:tavLst>
                                    </p:anim>
                                    <p:set>
                                      <p:cBhvr>
                                        <p:cTn id="109" dur="1" fill="hold">
                                          <p:stCondLst>
                                            <p:cond delay="999"/>
                                          </p:stCondLst>
                                        </p:cTn>
                                        <p:tgtEl>
                                          <p:spTgt spid="29"/>
                                        </p:tgtEl>
                                        <p:attrNameLst>
                                          <p:attrName>style.visibility</p:attrName>
                                        </p:attrNameLst>
                                      </p:cBhvr>
                                      <p:to>
                                        <p:strVal val="hidden"/>
                                      </p:to>
                                    </p:set>
                                  </p:childTnLst>
                                </p:cTn>
                              </p:par>
                              <p:par>
                                <p:cTn id="110" presetID="37" presetClass="exit" presetSubtype="0" fill="hold" nodeType="withEffect">
                                  <p:stCondLst>
                                    <p:cond delay="0"/>
                                  </p:stCondLst>
                                  <p:childTnLst>
                                    <p:animEffect transition="out" filter="fade">
                                      <p:cBhvr>
                                        <p:cTn id="111" dur="1000"/>
                                        <p:tgtEl>
                                          <p:spTgt spid="31"/>
                                        </p:tgtEl>
                                      </p:cBhvr>
                                    </p:animEffect>
                                    <p:anim calcmode="lin" valueType="num">
                                      <p:cBhvr>
                                        <p:cTn id="112" dur="1000"/>
                                        <p:tgtEl>
                                          <p:spTgt spid="31"/>
                                        </p:tgtEl>
                                        <p:attrNameLst>
                                          <p:attrName>ppt_x</p:attrName>
                                        </p:attrNameLst>
                                      </p:cBhvr>
                                      <p:tavLst>
                                        <p:tav tm="0">
                                          <p:val>
                                            <p:strVal val="ppt_x"/>
                                          </p:val>
                                        </p:tav>
                                        <p:tav tm="100000">
                                          <p:val>
                                            <p:strVal val="ppt_x"/>
                                          </p:val>
                                        </p:tav>
                                      </p:tavLst>
                                    </p:anim>
                                    <p:anim calcmode="lin" valueType="num">
                                      <p:cBhvr>
                                        <p:cTn id="113" dur="100" decel="100000"/>
                                        <p:tgtEl>
                                          <p:spTgt spid="31"/>
                                        </p:tgtEl>
                                        <p:attrNameLst>
                                          <p:attrName>ppt_y</p:attrName>
                                        </p:attrNameLst>
                                      </p:cBhvr>
                                      <p:tavLst>
                                        <p:tav tm="0">
                                          <p:val>
                                            <p:strVal val="ppt_y"/>
                                          </p:val>
                                        </p:tav>
                                        <p:tav tm="100000">
                                          <p:val>
                                            <p:strVal val="ppt_y-.03"/>
                                          </p:val>
                                        </p:tav>
                                      </p:tavLst>
                                    </p:anim>
                                    <p:anim calcmode="lin" valueType="num">
                                      <p:cBhvr>
                                        <p:cTn id="114" dur="900" accel="100000">
                                          <p:stCondLst>
                                            <p:cond delay="100"/>
                                          </p:stCondLst>
                                        </p:cTn>
                                        <p:tgtEl>
                                          <p:spTgt spid="31"/>
                                        </p:tgtEl>
                                        <p:attrNameLst>
                                          <p:attrName>ppt_y</p:attrName>
                                        </p:attrNameLst>
                                      </p:cBhvr>
                                      <p:tavLst>
                                        <p:tav tm="0">
                                          <p:val>
                                            <p:strVal val="ppt_y"/>
                                          </p:val>
                                        </p:tav>
                                        <p:tav tm="100000">
                                          <p:val>
                                            <p:strVal val="ppt_y+1"/>
                                          </p:val>
                                        </p:tav>
                                      </p:tavLst>
                                    </p:anim>
                                    <p:set>
                                      <p:cBhvr>
                                        <p:cTn id="115" dur="1" fill="hold">
                                          <p:stCondLst>
                                            <p:cond delay="999"/>
                                          </p:stCondLst>
                                        </p:cTn>
                                        <p:tgtEl>
                                          <p:spTgt spid="31"/>
                                        </p:tgtEl>
                                        <p:attrNameLst>
                                          <p:attrName>style.visibility</p:attrName>
                                        </p:attrNameLst>
                                      </p:cBhvr>
                                      <p:to>
                                        <p:strVal val="hidden"/>
                                      </p:to>
                                    </p:set>
                                  </p:childTnLst>
                                </p:cTn>
                              </p:par>
                              <p:par>
                                <p:cTn id="116" presetID="37" presetClass="exit" presetSubtype="0" fill="hold" nodeType="withEffect">
                                  <p:stCondLst>
                                    <p:cond delay="0"/>
                                  </p:stCondLst>
                                  <p:childTnLst>
                                    <p:animEffect transition="out" filter="fade">
                                      <p:cBhvr>
                                        <p:cTn id="117" dur="1000"/>
                                        <p:tgtEl>
                                          <p:spTgt spid="34"/>
                                        </p:tgtEl>
                                      </p:cBhvr>
                                    </p:animEffect>
                                    <p:anim calcmode="lin" valueType="num">
                                      <p:cBhvr>
                                        <p:cTn id="118" dur="1000"/>
                                        <p:tgtEl>
                                          <p:spTgt spid="34"/>
                                        </p:tgtEl>
                                        <p:attrNameLst>
                                          <p:attrName>ppt_x</p:attrName>
                                        </p:attrNameLst>
                                      </p:cBhvr>
                                      <p:tavLst>
                                        <p:tav tm="0">
                                          <p:val>
                                            <p:strVal val="ppt_x"/>
                                          </p:val>
                                        </p:tav>
                                        <p:tav tm="100000">
                                          <p:val>
                                            <p:strVal val="ppt_x"/>
                                          </p:val>
                                        </p:tav>
                                      </p:tavLst>
                                    </p:anim>
                                    <p:anim calcmode="lin" valueType="num">
                                      <p:cBhvr>
                                        <p:cTn id="119" dur="100" decel="100000"/>
                                        <p:tgtEl>
                                          <p:spTgt spid="34"/>
                                        </p:tgtEl>
                                        <p:attrNameLst>
                                          <p:attrName>ppt_y</p:attrName>
                                        </p:attrNameLst>
                                      </p:cBhvr>
                                      <p:tavLst>
                                        <p:tav tm="0">
                                          <p:val>
                                            <p:strVal val="ppt_y"/>
                                          </p:val>
                                        </p:tav>
                                        <p:tav tm="100000">
                                          <p:val>
                                            <p:strVal val="ppt_y-.03"/>
                                          </p:val>
                                        </p:tav>
                                      </p:tavLst>
                                    </p:anim>
                                    <p:anim calcmode="lin" valueType="num">
                                      <p:cBhvr>
                                        <p:cTn id="120" dur="900" accel="100000">
                                          <p:stCondLst>
                                            <p:cond delay="100"/>
                                          </p:stCondLst>
                                        </p:cTn>
                                        <p:tgtEl>
                                          <p:spTgt spid="34"/>
                                        </p:tgtEl>
                                        <p:attrNameLst>
                                          <p:attrName>ppt_y</p:attrName>
                                        </p:attrNameLst>
                                      </p:cBhvr>
                                      <p:tavLst>
                                        <p:tav tm="0">
                                          <p:val>
                                            <p:strVal val="ppt_y"/>
                                          </p:val>
                                        </p:tav>
                                        <p:tav tm="100000">
                                          <p:val>
                                            <p:strVal val="ppt_y+1"/>
                                          </p:val>
                                        </p:tav>
                                      </p:tavLst>
                                    </p:anim>
                                    <p:set>
                                      <p:cBhvr>
                                        <p:cTn id="121" dur="1" fill="hold">
                                          <p:stCondLst>
                                            <p:cond delay="999"/>
                                          </p:stCondLst>
                                        </p:cTn>
                                        <p:tgtEl>
                                          <p:spTgt spid="34"/>
                                        </p:tgtEl>
                                        <p:attrNameLst>
                                          <p:attrName>style.visibility</p:attrName>
                                        </p:attrNameLst>
                                      </p:cBhvr>
                                      <p:to>
                                        <p:strVal val="hidden"/>
                                      </p:to>
                                    </p:set>
                                  </p:childTnLst>
                                </p:cTn>
                              </p:par>
                              <p:par>
                                <p:cTn id="122" presetID="5" presetClass="entr" presetSubtype="10" fill="hold" grpId="1" nodeType="withEffect">
                                  <p:stCondLst>
                                    <p:cond delay="0"/>
                                  </p:stCondLst>
                                  <p:childTnLst>
                                    <p:set>
                                      <p:cBhvr>
                                        <p:cTn id="123" dur="1" fill="hold">
                                          <p:stCondLst>
                                            <p:cond delay="0"/>
                                          </p:stCondLst>
                                        </p:cTn>
                                        <p:tgtEl>
                                          <p:spTgt spid="2"/>
                                        </p:tgtEl>
                                        <p:attrNameLst>
                                          <p:attrName>style.visibility</p:attrName>
                                        </p:attrNameLst>
                                      </p:cBhvr>
                                      <p:to>
                                        <p:strVal val="visible"/>
                                      </p:to>
                                    </p:set>
                                    <p:animEffect transition="in" filter="checkerboard(across)">
                                      <p:cBhvr>
                                        <p:cTn id="124" dur="500"/>
                                        <p:tgtEl>
                                          <p:spTgt spid="2"/>
                                        </p:tgtEl>
                                      </p:cBhvr>
                                    </p:animEffect>
                                  </p:childTnLst>
                                </p:cTn>
                              </p:par>
                              <p:par>
                                <p:cTn id="125" presetID="5" presetClass="entr" presetSubtype="10" fill="hold" grpId="1" nodeType="withEffect">
                                  <p:stCondLst>
                                    <p:cond delay="0"/>
                                  </p:stCondLst>
                                  <p:childTnLst>
                                    <p:set>
                                      <p:cBhvr>
                                        <p:cTn id="126" dur="1" fill="hold">
                                          <p:stCondLst>
                                            <p:cond delay="0"/>
                                          </p:stCondLst>
                                        </p:cTn>
                                        <p:tgtEl>
                                          <p:spTgt spid="3"/>
                                        </p:tgtEl>
                                        <p:attrNameLst>
                                          <p:attrName>style.visibility</p:attrName>
                                        </p:attrNameLst>
                                      </p:cBhvr>
                                      <p:to>
                                        <p:strVal val="visible"/>
                                      </p:to>
                                    </p:set>
                                    <p:animEffect transition="in" filter="checkerboard(across)">
                                      <p:cBhvr>
                                        <p:cTn id="127" dur="500"/>
                                        <p:tgtEl>
                                          <p:spTgt spid="3"/>
                                        </p:tgtEl>
                                      </p:cBhvr>
                                    </p:animEffect>
                                  </p:childTnLst>
                                </p:cTn>
                              </p:par>
                              <p:par>
                                <p:cTn id="128" presetID="5" presetClass="entr" presetSubtype="10" fill="hold" grpId="1" nodeType="with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checkerboard(across)">
                                      <p:cBhvr>
                                        <p:cTn id="130" dur="500"/>
                                        <p:tgtEl>
                                          <p:spTgt spid="4"/>
                                        </p:tgtEl>
                                      </p:cBhvr>
                                    </p:animEffect>
                                  </p:childTnLst>
                                </p:cTn>
                              </p:par>
                              <p:par>
                                <p:cTn id="131" presetID="5" presetClass="entr" presetSubtype="10" fill="hold" grpId="1" nodeType="withEffect">
                                  <p:stCondLst>
                                    <p:cond delay="0"/>
                                  </p:stCondLst>
                                  <p:childTnLst>
                                    <p:set>
                                      <p:cBhvr>
                                        <p:cTn id="132" dur="1" fill="hold">
                                          <p:stCondLst>
                                            <p:cond delay="0"/>
                                          </p:stCondLst>
                                        </p:cTn>
                                        <p:tgtEl>
                                          <p:spTgt spid="5"/>
                                        </p:tgtEl>
                                        <p:attrNameLst>
                                          <p:attrName>style.visibility</p:attrName>
                                        </p:attrNameLst>
                                      </p:cBhvr>
                                      <p:to>
                                        <p:strVal val="visible"/>
                                      </p:to>
                                    </p:set>
                                    <p:animEffect transition="in" filter="checkerboard(across)">
                                      <p:cBhvr>
                                        <p:cTn id="133" dur="500"/>
                                        <p:tgtEl>
                                          <p:spTgt spid="5"/>
                                        </p:tgtEl>
                                      </p:cBhvr>
                                    </p:animEffect>
                                  </p:childTnLst>
                                </p:cTn>
                              </p:par>
                              <p:par>
                                <p:cTn id="134" presetID="5" presetClass="entr" presetSubtype="10" fill="hold" grpId="1" nodeType="withEffect">
                                  <p:stCondLst>
                                    <p:cond delay="0"/>
                                  </p:stCondLst>
                                  <p:childTnLst>
                                    <p:set>
                                      <p:cBhvr>
                                        <p:cTn id="135" dur="1" fill="hold">
                                          <p:stCondLst>
                                            <p:cond delay="0"/>
                                          </p:stCondLst>
                                        </p:cTn>
                                        <p:tgtEl>
                                          <p:spTgt spid="18"/>
                                        </p:tgtEl>
                                        <p:attrNameLst>
                                          <p:attrName>style.visibility</p:attrName>
                                        </p:attrNameLst>
                                      </p:cBhvr>
                                      <p:to>
                                        <p:strVal val="visible"/>
                                      </p:to>
                                    </p:set>
                                    <p:animEffect transition="in" filter="checkerboard(across)">
                                      <p:cBhvr>
                                        <p:cTn id="136" dur="500"/>
                                        <p:tgtEl>
                                          <p:spTgt spid="18"/>
                                        </p:tgtEl>
                                      </p:cBhvr>
                                    </p:animEffect>
                                  </p:childTnLst>
                                </p:cTn>
                              </p:par>
                              <p:par>
                                <p:cTn id="137" presetID="5" presetClass="entr" presetSubtype="10" fill="hold" grpId="1" nodeType="with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checkerboard(across)">
                                      <p:cBhvr>
                                        <p:cTn id="139" dur="500"/>
                                        <p:tgtEl>
                                          <p:spTgt spid="19"/>
                                        </p:tgtEl>
                                      </p:cBhvr>
                                    </p:animEffect>
                                  </p:childTnLst>
                                </p:cTn>
                              </p:par>
                              <p:par>
                                <p:cTn id="140" presetID="5" presetClass="entr" presetSubtype="10" fill="hold" grpId="1" nodeType="withEffect">
                                  <p:stCondLst>
                                    <p:cond delay="0"/>
                                  </p:stCondLst>
                                  <p:childTnLst>
                                    <p:set>
                                      <p:cBhvr>
                                        <p:cTn id="141" dur="1" fill="hold">
                                          <p:stCondLst>
                                            <p:cond delay="0"/>
                                          </p:stCondLst>
                                        </p:cTn>
                                        <p:tgtEl>
                                          <p:spTgt spid="20"/>
                                        </p:tgtEl>
                                        <p:attrNameLst>
                                          <p:attrName>style.visibility</p:attrName>
                                        </p:attrNameLst>
                                      </p:cBhvr>
                                      <p:to>
                                        <p:strVal val="visible"/>
                                      </p:to>
                                    </p:set>
                                    <p:animEffect transition="in" filter="checkerboard(across)">
                                      <p:cBhvr>
                                        <p:cTn id="142" dur="500"/>
                                        <p:tgtEl>
                                          <p:spTgt spid="20"/>
                                        </p:tgtEl>
                                      </p:cBhvr>
                                    </p:animEffect>
                                  </p:childTnLst>
                                </p:cTn>
                              </p:par>
                              <p:par>
                                <p:cTn id="143" presetID="5" presetClass="entr" presetSubtype="10" fill="hold" grpId="1" nodeType="withEffect">
                                  <p:stCondLst>
                                    <p:cond delay="0"/>
                                  </p:stCondLst>
                                  <p:childTnLst>
                                    <p:set>
                                      <p:cBhvr>
                                        <p:cTn id="144" dur="1" fill="hold">
                                          <p:stCondLst>
                                            <p:cond delay="0"/>
                                          </p:stCondLst>
                                        </p:cTn>
                                        <p:tgtEl>
                                          <p:spTgt spid="22"/>
                                        </p:tgtEl>
                                        <p:attrNameLst>
                                          <p:attrName>style.visibility</p:attrName>
                                        </p:attrNameLst>
                                      </p:cBhvr>
                                      <p:to>
                                        <p:strVal val="visible"/>
                                      </p:to>
                                    </p:set>
                                    <p:animEffect transition="in" filter="checkerboard(across)">
                                      <p:cBhvr>
                                        <p:cTn id="145" dur="500"/>
                                        <p:tgtEl>
                                          <p:spTgt spid="22"/>
                                        </p:tgtEl>
                                      </p:cBhvr>
                                    </p:animEffect>
                                  </p:childTnLst>
                                </p:cTn>
                              </p:par>
                              <p:par>
                                <p:cTn id="146" presetID="5" presetClass="entr" presetSubtype="10" fill="hold" grpId="1" nodeType="withEffect">
                                  <p:stCondLst>
                                    <p:cond delay="0"/>
                                  </p:stCondLst>
                                  <p:childTnLst>
                                    <p:set>
                                      <p:cBhvr>
                                        <p:cTn id="147" dur="1" fill="hold">
                                          <p:stCondLst>
                                            <p:cond delay="0"/>
                                          </p:stCondLst>
                                        </p:cTn>
                                        <p:tgtEl>
                                          <p:spTgt spid="23"/>
                                        </p:tgtEl>
                                        <p:attrNameLst>
                                          <p:attrName>style.visibility</p:attrName>
                                        </p:attrNameLst>
                                      </p:cBhvr>
                                      <p:to>
                                        <p:strVal val="visible"/>
                                      </p:to>
                                    </p:set>
                                    <p:animEffect transition="in" filter="checkerboard(across)">
                                      <p:cBhvr>
                                        <p:cTn id="148" dur="500"/>
                                        <p:tgtEl>
                                          <p:spTgt spid="23"/>
                                        </p:tgtEl>
                                      </p:cBhvr>
                                    </p:animEffect>
                                  </p:childTnLst>
                                </p:cTn>
                              </p:par>
                            </p:childTnLst>
                          </p:cTn>
                        </p:par>
                      </p:childTnLst>
                    </p:cTn>
                  </p:par>
                  <p:par>
                    <p:cTn id="149" fill="hold">
                      <p:stCondLst>
                        <p:cond delay="indefinite"/>
                      </p:stCondLst>
                      <p:childTnLst>
                        <p:par>
                          <p:cTn id="150" fill="hold">
                            <p:stCondLst>
                              <p:cond delay="0"/>
                            </p:stCondLst>
                            <p:childTnLst>
                              <p:par>
                                <p:cTn id="151" presetID="42" presetClass="entr" presetSubtype="0" fill="hold" nodeType="click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1000"/>
                                        <p:tgtEl>
                                          <p:spTgt spid="43"/>
                                        </p:tgtEl>
                                      </p:cBhvr>
                                    </p:animEffect>
                                    <p:anim calcmode="lin" valueType="num">
                                      <p:cBhvr>
                                        <p:cTn id="154" dur="1000" fill="hold"/>
                                        <p:tgtEl>
                                          <p:spTgt spid="43"/>
                                        </p:tgtEl>
                                        <p:attrNameLst>
                                          <p:attrName>ppt_x</p:attrName>
                                        </p:attrNameLst>
                                      </p:cBhvr>
                                      <p:tavLst>
                                        <p:tav tm="0">
                                          <p:val>
                                            <p:strVal val="#ppt_x"/>
                                          </p:val>
                                        </p:tav>
                                        <p:tav tm="100000">
                                          <p:val>
                                            <p:strVal val="#ppt_x"/>
                                          </p:val>
                                        </p:tav>
                                      </p:tavLst>
                                    </p:anim>
                                    <p:anim calcmode="lin" valueType="num">
                                      <p:cBhvr>
                                        <p:cTn id="155" dur="1000" fill="hold"/>
                                        <p:tgtEl>
                                          <p:spTgt spid="43"/>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fade">
                                      <p:cBhvr>
                                        <p:cTn id="158" dur="1000"/>
                                        <p:tgtEl>
                                          <p:spTgt spid="44"/>
                                        </p:tgtEl>
                                      </p:cBhvr>
                                    </p:animEffect>
                                    <p:anim calcmode="lin" valueType="num">
                                      <p:cBhvr>
                                        <p:cTn id="159" dur="1000" fill="hold"/>
                                        <p:tgtEl>
                                          <p:spTgt spid="44"/>
                                        </p:tgtEl>
                                        <p:attrNameLst>
                                          <p:attrName>ppt_x</p:attrName>
                                        </p:attrNameLst>
                                      </p:cBhvr>
                                      <p:tavLst>
                                        <p:tav tm="0">
                                          <p:val>
                                            <p:strVal val="#ppt_x"/>
                                          </p:val>
                                        </p:tav>
                                        <p:tav tm="100000">
                                          <p:val>
                                            <p:strVal val="#ppt_x"/>
                                          </p:val>
                                        </p:tav>
                                      </p:tavLst>
                                    </p:anim>
                                    <p:anim calcmode="lin" valueType="num">
                                      <p:cBhvr>
                                        <p:cTn id="160" dur="1000" fill="hold"/>
                                        <p:tgtEl>
                                          <p:spTgt spid="44"/>
                                        </p:tgtEl>
                                        <p:attrNameLst>
                                          <p:attrName>ppt_y</p:attrName>
                                        </p:attrNameLst>
                                      </p:cBhvr>
                                      <p:tavLst>
                                        <p:tav tm="0">
                                          <p:val>
                                            <p:strVal val="#ppt_y+.1"/>
                                          </p:val>
                                        </p:tav>
                                        <p:tav tm="100000">
                                          <p:val>
                                            <p:strVal val="#ppt_y"/>
                                          </p:val>
                                        </p:tav>
                                      </p:tavLst>
                                    </p:anim>
                                  </p:childTnLst>
                                </p:cTn>
                              </p:par>
                              <p:par>
                                <p:cTn id="161" presetID="42" presetClass="entr" presetSubtype="0" fill="hold" nodeType="withEffect">
                                  <p:stCondLst>
                                    <p:cond delay="0"/>
                                  </p:stCondLst>
                                  <p:childTnLst>
                                    <p:set>
                                      <p:cBhvr>
                                        <p:cTn id="162" dur="1" fill="hold">
                                          <p:stCondLst>
                                            <p:cond delay="0"/>
                                          </p:stCondLst>
                                        </p:cTn>
                                        <p:tgtEl>
                                          <p:spTgt spid="47"/>
                                        </p:tgtEl>
                                        <p:attrNameLst>
                                          <p:attrName>style.visibility</p:attrName>
                                        </p:attrNameLst>
                                      </p:cBhvr>
                                      <p:to>
                                        <p:strVal val="visible"/>
                                      </p:to>
                                    </p:set>
                                    <p:animEffect transition="in" filter="fade">
                                      <p:cBhvr>
                                        <p:cTn id="163" dur="1000"/>
                                        <p:tgtEl>
                                          <p:spTgt spid="47"/>
                                        </p:tgtEl>
                                      </p:cBhvr>
                                    </p:animEffect>
                                    <p:anim calcmode="lin" valueType="num">
                                      <p:cBhvr>
                                        <p:cTn id="164" dur="1000" fill="hold"/>
                                        <p:tgtEl>
                                          <p:spTgt spid="47"/>
                                        </p:tgtEl>
                                        <p:attrNameLst>
                                          <p:attrName>ppt_x</p:attrName>
                                        </p:attrNameLst>
                                      </p:cBhvr>
                                      <p:tavLst>
                                        <p:tav tm="0">
                                          <p:val>
                                            <p:strVal val="#ppt_x"/>
                                          </p:val>
                                        </p:tav>
                                        <p:tav tm="100000">
                                          <p:val>
                                            <p:strVal val="#ppt_x"/>
                                          </p:val>
                                        </p:tav>
                                      </p:tavLst>
                                    </p:anim>
                                    <p:anim calcmode="lin" valueType="num">
                                      <p:cBhvr>
                                        <p:cTn id="165" dur="1000" fill="hold"/>
                                        <p:tgtEl>
                                          <p:spTgt spid="47"/>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0"/>
                                  </p:stCondLst>
                                  <p:childTnLst>
                                    <p:set>
                                      <p:cBhvr>
                                        <p:cTn id="167" dur="1" fill="hold">
                                          <p:stCondLst>
                                            <p:cond delay="0"/>
                                          </p:stCondLst>
                                        </p:cTn>
                                        <p:tgtEl>
                                          <p:spTgt spid="48"/>
                                        </p:tgtEl>
                                        <p:attrNameLst>
                                          <p:attrName>style.visibility</p:attrName>
                                        </p:attrNameLst>
                                      </p:cBhvr>
                                      <p:to>
                                        <p:strVal val="visible"/>
                                      </p:to>
                                    </p:set>
                                    <p:animEffect transition="in" filter="fade">
                                      <p:cBhvr>
                                        <p:cTn id="168" dur="1000"/>
                                        <p:tgtEl>
                                          <p:spTgt spid="48"/>
                                        </p:tgtEl>
                                      </p:cBhvr>
                                    </p:animEffect>
                                    <p:anim calcmode="lin" valueType="num">
                                      <p:cBhvr>
                                        <p:cTn id="169" dur="1000" fill="hold"/>
                                        <p:tgtEl>
                                          <p:spTgt spid="48"/>
                                        </p:tgtEl>
                                        <p:attrNameLst>
                                          <p:attrName>ppt_x</p:attrName>
                                        </p:attrNameLst>
                                      </p:cBhvr>
                                      <p:tavLst>
                                        <p:tav tm="0">
                                          <p:val>
                                            <p:strVal val="#ppt_x"/>
                                          </p:val>
                                        </p:tav>
                                        <p:tav tm="100000">
                                          <p:val>
                                            <p:strVal val="#ppt_x"/>
                                          </p:val>
                                        </p:tav>
                                      </p:tavLst>
                                    </p:anim>
                                    <p:anim calcmode="lin" valueType="num">
                                      <p:cBhvr>
                                        <p:cTn id="170" dur="1000" fill="hold"/>
                                        <p:tgtEl>
                                          <p:spTgt spid="48"/>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0"/>
                                  </p:stCondLst>
                                  <p:childTnLst>
                                    <p:set>
                                      <p:cBhvr>
                                        <p:cTn id="172" dur="1" fill="hold">
                                          <p:stCondLst>
                                            <p:cond delay="0"/>
                                          </p:stCondLst>
                                        </p:cTn>
                                        <p:tgtEl>
                                          <p:spTgt spid="49"/>
                                        </p:tgtEl>
                                        <p:attrNameLst>
                                          <p:attrName>style.visibility</p:attrName>
                                        </p:attrNameLst>
                                      </p:cBhvr>
                                      <p:to>
                                        <p:strVal val="visible"/>
                                      </p:to>
                                    </p:set>
                                    <p:animEffect transition="in" filter="fade">
                                      <p:cBhvr>
                                        <p:cTn id="173" dur="1000"/>
                                        <p:tgtEl>
                                          <p:spTgt spid="49"/>
                                        </p:tgtEl>
                                      </p:cBhvr>
                                    </p:animEffect>
                                    <p:anim calcmode="lin" valueType="num">
                                      <p:cBhvr>
                                        <p:cTn id="174" dur="1000" fill="hold"/>
                                        <p:tgtEl>
                                          <p:spTgt spid="49"/>
                                        </p:tgtEl>
                                        <p:attrNameLst>
                                          <p:attrName>ppt_x</p:attrName>
                                        </p:attrNameLst>
                                      </p:cBhvr>
                                      <p:tavLst>
                                        <p:tav tm="0">
                                          <p:val>
                                            <p:strVal val="#ppt_x"/>
                                          </p:val>
                                        </p:tav>
                                        <p:tav tm="100000">
                                          <p:val>
                                            <p:strVal val="#ppt_x"/>
                                          </p:val>
                                        </p:tav>
                                      </p:tavLst>
                                    </p:anim>
                                    <p:anim calcmode="lin" valueType="num">
                                      <p:cBhvr>
                                        <p:cTn id="175" dur="1000" fill="hold"/>
                                        <p:tgtEl>
                                          <p:spTgt spid="49"/>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0"/>
                                  </p:stCondLst>
                                  <p:childTnLst>
                                    <p:set>
                                      <p:cBhvr>
                                        <p:cTn id="177" dur="1" fill="hold">
                                          <p:stCondLst>
                                            <p:cond delay="0"/>
                                          </p:stCondLst>
                                        </p:cTn>
                                        <p:tgtEl>
                                          <p:spTgt spid="50"/>
                                        </p:tgtEl>
                                        <p:attrNameLst>
                                          <p:attrName>style.visibility</p:attrName>
                                        </p:attrNameLst>
                                      </p:cBhvr>
                                      <p:to>
                                        <p:strVal val="visible"/>
                                      </p:to>
                                    </p:set>
                                    <p:animEffect transition="in" filter="fade">
                                      <p:cBhvr>
                                        <p:cTn id="178" dur="1000"/>
                                        <p:tgtEl>
                                          <p:spTgt spid="50"/>
                                        </p:tgtEl>
                                      </p:cBhvr>
                                    </p:animEffect>
                                    <p:anim calcmode="lin" valueType="num">
                                      <p:cBhvr>
                                        <p:cTn id="179" dur="1000" fill="hold"/>
                                        <p:tgtEl>
                                          <p:spTgt spid="50"/>
                                        </p:tgtEl>
                                        <p:attrNameLst>
                                          <p:attrName>ppt_x</p:attrName>
                                        </p:attrNameLst>
                                      </p:cBhvr>
                                      <p:tavLst>
                                        <p:tav tm="0">
                                          <p:val>
                                            <p:strVal val="#ppt_x"/>
                                          </p:val>
                                        </p:tav>
                                        <p:tav tm="100000">
                                          <p:val>
                                            <p:strVal val="#ppt_x"/>
                                          </p:val>
                                        </p:tav>
                                      </p:tavLst>
                                    </p:anim>
                                    <p:anim calcmode="lin" valueType="num">
                                      <p:cBhvr>
                                        <p:cTn id="180" dur="1000" fill="hold"/>
                                        <p:tgtEl>
                                          <p:spTgt spid="50"/>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0"/>
                                  </p:stCondLst>
                                  <p:childTnLst>
                                    <p:set>
                                      <p:cBhvr>
                                        <p:cTn id="182" dur="1" fill="hold">
                                          <p:stCondLst>
                                            <p:cond delay="0"/>
                                          </p:stCondLst>
                                        </p:cTn>
                                        <p:tgtEl>
                                          <p:spTgt spid="51"/>
                                        </p:tgtEl>
                                        <p:attrNameLst>
                                          <p:attrName>style.visibility</p:attrName>
                                        </p:attrNameLst>
                                      </p:cBhvr>
                                      <p:to>
                                        <p:strVal val="visible"/>
                                      </p:to>
                                    </p:set>
                                    <p:animEffect transition="in" filter="fade">
                                      <p:cBhvr>
                                        <p:cTn id="183" dur="1000"/>
                                        <p:tgtEl>
                                          <p:spTgt spid="51"/>
                                        </p:tgtEl>
                                      </p:cBhvr>
                                    </p:animEffect>
                                    <p:anim calcmode="lin" valueType="num">
                                      <p:cBhvr>
                                        <p:cTn id="184" dur="1000" fill="hold"/>
                                        <p:tgtEl>
                                          <p:spTgt spid="51"/>
                                        </p:tgtEl>
                                        <p:attrNameLst>
                                          <p:attrName>ppt_x</p:attrName>
                                        </p:attrNameLst>
                                      </p:cBhvr>
                                      <p:tavLst>
                                        <p:tav tm="0">
                                          <p:val>
                                            <p:strVal val="#ppt_x"/>
                                          </p:val>
                                        </p:tav>
                                        <p:tav tm="100000">
                                          <p:val>
                                            <p:strVal val="#ppt_x"/>
                                          </p:val>
                                        </p:tav>
                                      </p:tavLst>
                                    </p:anim>
                                    <p:anim calcmode="lin" valueType="num">
                                      <p:cBhvr>
                                        <p:cTn id="18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3" grpId="0" animBg="1"/>
      <p:bldP spid="2" grpId="1" animBg="1"/>
      <p:bldP spid="3" grpId="1" animBg="1"/>
      <p:bldP spid="4" grpId="1" animBg="1"/>
      <p:bldP spid="5" grpId="1" animBg="1"/>
      <p:bldP spid="18" grpId="1" animBg="1"/>
      <p:bldP spid="19" grpId="1" animBg="1"/>
      <p:bldP spid="20" grpId="1" animBg="1"/>
      <p:bldP spid="22" grpId="1" animBg="1"/>
      <p:bldP spid="2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custDataLst>
              <p:tags r:id="rId1"/>
            </p:custDataLst>
          </p:nvPr>
        </p:nvSpPr>
        <p:spPr/>
        <p:txBody>
          <a:bodyPr>
            <a:normAutofit/>
          </a:bodyPr>
          <a:lstStyle/>
          <a:p>
            <a:pPr algn="just"/>
            <a:r>
              <a:rPr lang="fr-CA" dirty="0" smtClean="0">
                <a:solidFill>
                  <a:schemeClr val="tx1">
                    <a:lumMod val="50000"/>
                  </a:schemeClr>
                </a:solidFill>
                <a:latin typeface="Calibri" panose="020F0502020204030204" pitchFamily="34" charset="0"/>
              </a:rPr>
              <a:t>Les émissions des activités humaines face aux émissions naturelles :</a:t>
            </a:r>
          </a:p>
          <a:p>
            <a:pPr marL="0" indent="0" algn="just">
              <a:buNone/>
            </a:pPr>
            <a:endParaRPr lang="fr-CA" dirty="0">
              <a:solidFill>
                <a:schemeClr val="tx1">
                  <a:lumMod val="50000"/>
                </a:schemeClr>
              </a:solidFill>
            </a:endParaRPr>
          </a:p>
        </p:txBody>
      </p:sp>
      <p:pic>
        <p:nvPicPr>
          <p:cNvPr id="5" name="Image 4"/>
          <p:cNvPicPr>
            <a:picLocks noChangeAspect="1"/>
          </p:cNvPicPr>
          <p:nvPr>
            <p:custDataLst>
              <p:tags r:id="rId2"/>
            </p:custDataLst>
          </p:nvPr>
        </p:nvPicPr>
        <p:blipFill>
          <a:blip r:embed="rId12" cstate="print">
            <a:extLst>
              <a:ext uri="{28A0092B-C50C-407E-A947-70E740481C1C}">
                <a14:useLocalDpi xmlns:a14="http://schemas.microsoft.com/office/drawing/2010/main" val="0"/>
              </a:ext>
            </a:extLst>
          </a:blip>
          <a:stretch>
            <a:fillRect/>
          </a:stretch>
        </p:blipFill>
        <p:spPr>
          <a:xfrm>
            <a:off x="1836875" y="3068426"/>
            <a:ext cx="1842746" cy="1597448"/>
          </a:xfrm>
          <a:prstGeom prst="rect">
            <a:avLst/>
          </a:prstGeom>
        </p:spPr>
      </p:pic>
      <p:pic>
        <p:nvPicPr>
          <p:cNvPr id="7" name="Image 6"/>
          <p:cNvPicPr>
            <a:picLocks noChangeAspect="1"/>
          </p:cNvPicPr>
          <p:nvPr>
            <p:custDataLst>
              <p:tags r:id="rId3"/>
            </p:custDataLst>
          </p:nvPr>
        </p:nvPicPr>
        <p:blipFill>
          <a:blip r:embed="rId13" cstate="print">
            <a:extLst>
              <a:ext uri="{28A0092B-C50C-407E-A947-70E740481C1C}">
                <a14:useLocalDpi xmlns:a14="http://schemas.microsoft.com/office/drawing/2010/main" val="0"/>
              </a:ext>
            </a:extLst>
          </a:blip>
          <a:stretch>
            <a:fillRect/>
          </a:stretch>
        </p:blipFill>
        <p:spPr>
          <a:xfrm>
            <a:off x="5190072" y="3068426"/>
            <a:ext cx="1808683" cy="1811426"/>
          </a:xfrm>
          <a:prstGeom prst="rect">
            <a:avLst/>
          </a:prstGeom>
        </p:spPr>
      </p:pic>
      <p:pic>
        <p:nvPicPr>
          <p:cNvPr id="9" name="Image 8"/>
          <p:cNvPicPr>
            <a:picLocks noChangeAspect="1"/>
          </p:cNvPicPr>
          <p:nvPr>
            <p:custDataLst>
              <p:tags r:id="rId4"/>
            </p:custDataLst>
          </p:nvPr>
        </p:nvPicPr>
        <p:blipFill>
          <a:blip r:embed="rId14" cstate="print">
            <a:extLst>
              <a:ext uri="{28A0092B-C50C-407E-A947-70E740481C1C}">
                <a14:useLocalDpi xmlns:a14="http://schemas.microsoft.com/office/drawing/2010/main" val="0"/>
              </a:ext>
            </a:extLst>
          </a:blip>
          <a:stretch>
            <a:fillRect/>
          </a:stretch>
        </p:blipFill>
        <p:spPr>
          <a:xfrm>
            <a:off x="8887174" y="2464646"/>
            <a:ext cx="966144" cy="2415206"/>
          </a:xfrm>
          <a:prstGeom prst="rect">
            <a:avLst/>
          </a:prstGeom>
        </p:spPr>
      </p:pic>
      <p:pic>
        <p:nvPicPr>
          <p:cNvPr id="10" name="Image 9"/>
          <p:cNvPicPr>
            <a:picLocks noChangeAspect="1"/>
          </p:cNvPicPr>
          <p:nvPr>
            <p:custDataLst>
              <p:tags r:id="rId5"/>
            </p:custDataLst>
          </p:nvPr>
        </p:nvPicPr>
        <p:blipFill>
          <a:blip r:embed="rId15" cstate="print">
            <a:extLst>
              <a:ext uri="{28A0092B-C50C-407E-A947-70E740481C1C}">
                <a14:useLocalDpi xmlns:a14="http://schemas.microsoft.com/office/drawing/2010/main" val="0"/>
              </a:ext>
            </a:extLst>
          </a:blip>
          <a:stretch>
            <a:fillRect/>
          </a:stretch>
        </p:blipFill>
        <p:spPr>
          <a:xfrm>
            <a:off x="9853318" y="2464646"/>
            <a:ext cx="686223" cy="2415206"/>
          </a:xfrm>
          <a:prstGeom prst="rect">
            <a:avLst/>
          </a:prstGeom>
        </p:spPr>
      </p:pic>
      <p:sp>
        <p:nvSpPr>
          <p:cNvPr id="3" name="ZoneTexte 2"/>
          <p:cNvSpPr txBox="1"/>
          <p:nvPr>
            <p:custDataLst>
              <p:tags r:id="rId6"/>
            </p:custDataLst>
          </p:nvPr>
        </p:nvSpPr>
        <p:spPr>
          <a:xfrm>
            <a:off x="1319973" y="4879852"/>
            <a:ext cx="2876550" cy="1446550"/>
          </a:xfrm>
          <a:prstGeom prst="rect">
            <a:avLst/>
          </a:prstGeom>
          <a:noFill/>
        </p:spPr>
        <p:txBody>
          <a:bodyPr wrap="square" rtlCol="0">
            <a:spAutoFit/>
          </a:bodyPr>
          <a:lstStyle/>
          <a:p>
            <a:pPr algn="ctr"/>
            <a:r>
              <a:rPr lang="fr-CA" sz="2200" dirty="0" smtClean="0">
                <a:solidFill>
                  <a:schemeClr val="tx1">
                    <a:lumMod val="50000"/>
                  </a:schemeClr>
                </a:solidFill>
                <a:latin typeface="Calibri" panose="020F0502020204030204" pitchFamily="34" charset="0"/>
              </a:rPr>
              <a:t>Activité volcanique</a:t>
            </a:r>
          </a:p>
          <a:p>
            <a:pPr algn="ctr"/>
            <a:r>
              <a:rPr lang="fr-CA" sz="2200" dirty="0" smtClean="0">
                <a:solidFill>
                  <a:schemeClr val="tx1">
                    <a:lumMod val="50000"/>
                  </a:schemeClr>
                </a:solidFill>
                <a:latin typeface="Calibri" panose="020F0502020204030204" pitchFamily="34" charset="0"/>
              </a:rPr>
              <a:t>=</a:t>
            </a:r>
          </a:p>
          <a:p>
            <a:pPr algn="just"/>
            <a:r>
              <a:rPr lang="fr-CA" sz="2200" dirty="0" smtClean="0">
                <a:solidFill>
                  <a:schemeClr val="tx1">
                    <a:lumMod val="50000"/>
                  </a:schemeClr>
                </a:solidFill>
                <a:latin typeface="Calibri" panose="020F0502020204030204" pitchFamily="34" charset="0"/>
              </a:rPr>
              <a:t>180 millions de tonnes de CO2 par an</a:t>
            </a:r>
            <a:endParaRPr lang="fr-CA" sz="2200" dirty="0">
              <a:solidFill>
                <a:schemeClr val="tx1">
                  <a:lumMod val="50000"/>
                </a:schemeClr>
              </a:solidFill>
              <a:latin typeface="Calibri" panose="020F0502020204030204" pitchFamily="34" charset="0"/>
            </a:endParaRPr>
          </a:p>
        </p:txBody>
      </p:sp>
      <p:sp>
        <p:nvSpPr>
          <p:cNvPr id="11" name="ZoneTexte 10"/>
          <p:cNvSpPr txBox="1"/>
          <p:nvPr>
            <p:custDataLst>
              <p:tags r:id="rId7"/>
            </p:custDataLst>
          </p:nvPr>
        </p:nvSpPr>
        <p:spPr>
          <a:xfrm>
            <a:off x="4680744" y="4879852"/>
            <a:ext cx="2827338" cy="1446550"/>
          </a:xfrm>
          <a:prstGeom prst="rect">
            <a:avLst/>
          </a:prstGeom>
          <a:noFill/>
        </p:spPr>
        <p:txBody>
          <a:bodyPr wrap="square" rtlCol="0">
            <a:spAutoFit/>
          </a:bodyPr>
          <a:lstStyle/>
          <a:p>
            <a:pPr algn="ctr"/>
            <a:r>
              <a:rPr lang="fr-CA" sz="2200" dirty="0" smtClean="0">
                <a:solidFill>
                  <a:schemeClr val="tx1">
                    <a:lumMod val="50000"/>
                  </a:schemeClr>
                </a:solidFill>
                <a:latin typeface="Calibri" panose="020F0502020204030204" pitchFamily="34" charset="0"/>
              </a:rPr>
              <a:t>Feux de forêt</a:t>
            </a:r>
          </a:p>
          <a:p>
            <a:pPr algn="ctr"/>
            <a:r>
              <a:rPr lang="fr-CA" sz="2200" dirty="0" smtClean="0">
                <a:solidFill>
                  <a:schemeClr val="tx1">
                    <a:lumMod val="50000"/>
                  </a:schemeClr>
                </a:solidFill>
                <a:latin typeface="Calibri" panose="020F0502020204030204" pitchFamily="34" charset="0"/>
              </a:rPr>
              <a:t>=</a:t>
            </a:r>
          </a:p>
          <a:p>
            <a:pPr algn="just"/>
            <a:r>
              <a:rPr lang="fr-CA" sz="2200" dirty="0" smtClean="0">
                <a:solidFill>
                  <a:schemeClr val="tx1">
                    <a:lumMod val="50000"/>
                  </a:schemeClr>
                </a:solidFill>
                <a:latin typeface="Calibri" panose="020F0502020204030204" pitchFamily="34" charset="0"/>
              </a:rPr>
              <a:t>10 000 millions de tonnes de CO2 par an</a:t>
            </a:r>
            <a:endParaRPr lang="fr-CA" sz="2200" dirty="0">
              <a:solidFill>
                <a:schemeClr val="tx1">
                  <a:lumMod val="50000"/>
                </a:schemeClr>
              </a:solidFill>
              <a:latin typeface="Calibri" panose="020F0502020204030204" pitchFamily="34" charset="0"/>
            </a:endParaRPr>
          </a:p>
        </p:txBody>
      </p:sp>
      <p:sp>
        <p:nvSpPr>
          <p:cNvPr id="12" name="ZoneTexte 11"/>
          <p:cNvSpPr txBox="1"/>
          <p:nvPr>
            <p:custDataLst>
              <p:tags r:id="rId8"/>
            </p:custDataLst>
          </p:nvPr>
        </p:nvSpPr>
        <p:spPr>
          <a:xfrm>
            <a:off x="8130123" y="4879852"/>
            <a:ext cx="3006969" cy="1446550"/>
          </a:xfrm>
          <a:prstGeom prst="rect">
            <a:avLst/>
          </a:prstGeom>
          <a:noFill/>
        </p:spPr>
        <p:txBody>
          <a:bodyPr wrap="square" rtlCol="0">
            <a:spAutoFit/>
          </a:bodyPr>
          <a:lstStyle/>
          <a:p>
            <a:pPr algn="ctr"/>
            <a:r>
              <a:rPr lang="fr-CA" sz="2200" dirty="0" smtClean="0">
                <a:solidFill>
                  <a:schemeClr val="tx1">
                    <a:lumMod val="50000"/>
                  </a:schemeClr>
                </a:solidFill>
                <a:latin typeface="Calibri" panose="020F0502020204030204" pitchFamily="34" charset="0"/>
              </a:rPr>
              <a:t>Activités humaines</a:t>
            </a:r>
          </a:p>
          <a:p>
            <a:pPr algn="ctr"/>
            <a:r>
              <a:rPr lang="fr-CA" sz="2200" dirty="0" smtClean="0">
                <a:solidFill>
                  <a:schemeClr val="tx1">
                    <a:lumMod val="50000"/>
                  </a:schemeClr>
                </a:solidFill>
                <a:latin typeface="Calibri" panose="020F0502020204030204" pitchFamily="34" charset="0"/>
              </a:rPr>
              <a:t>=</a:t>
            </a:r>
          </a:p>
          <a:p>
            <a:pPr algn="just"/>
            <a:r>
              <a:rPr lang="fr-CA" sz="2200" dirty="0" smtClean="0">
                <a:solidFill>
                  <a:schemeClr val="tx1">
                    <a:lumMod val="50000"/>
                  </a:schemeClr>
                </a:solidFill>
                <a:latin typeface="Calibri" panose="020F0502020204030204" pitchFamily="34" charset="0"/>
              </a:rPr>
              <a:t>27 000 millions de tonnes de CO2 par an</a:t>
            </a:r>
            <a:endParaRPr lang="fr-CA" sz="2200" dirty="0">
              <a:solidFill>
                <a:schemeClr val="tx1">
                  <a:lumMod val="50000"/>
                </a:schemeClr>
              </a:solidFill>
              <a:latin typeface="Calibri" panose="020F0502020204030204" pitchFamily="34" charset="0"/>
            </a:endParaRPr>
          </a:p>
        </p:txBody>
      </p:sp>
      <p:sp>
        <p:nvSpPr>
          <p:cNvPr id="2" name="Flèche courbée vers le haut 1"/>
          <p:cNvSpPr/>
          <p:nvPr/>
        </p:nvSpPr>
        <p:spPr>
          <a:xfrm flipH="1">
            <a:off x="2665244" y="3889070"/>
            <a:ext cx="6604001" cy="839907"/>
          </a:xfrm>
          <a:prstGeom prst="curvedUpArrow">
            <a:avLst>
              <a:gd name="adj1" fmla="val 18195"/>
              <a:gd name="adj2" fmla="val 50000"/>
              <a:gd name="adj3" fmla="val 35369"/>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a:solidFill>
                <a:schemeClr val="tx1"/>
              </a:solidFill>
            </a:endParaRPr>
          </a:p>
        </p:txBody>
      </p:sp>
      <p:sp>
        <p:nvSpPr>
          <p:cNvPr id="4" name="Organigramme : Connecteur 3"/>
          <p:cNvSpPr/>
          <p:nvPr/>
        </p:nvSpPr>
        <p:spPr>
          <a:xfrm>
            <a:off x="5254606" y="3921099"/>
            <a:ext cx="1660671" cy="1509677"/>
          </a:xfrm>
          <a:prstGeom prst="flowChartConnector">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fr-CA" sz="3600" dirty="0" smtClean="0">
                <a:latin typeface="Calibri" panose="020F0502020204030204" pitchFamily="34" charset="0"/>
              </a:rPr>
              <a:t>150x</a:t>
            </a:r>
            <a:endParaRPr lang="fr-CA" sz="2400" dirty="0">
              <a:latin typeface="Calibri" panose="020F0502020204030204" pitchFamily="34" charset="0"/>
            </a:endParaRPr>
          </a:p>
        </p:txBody>
      </p:sp>
      <p:sp>
        <p:nvSpPr>
          <p:cNvPr id="13" name="Flèche courbée vers le haut 12"/>
          <p:cNvSpPr/>
          <p:nvPr/>
        </p:nvSpPr>
        <p:spPr>
          <a:xfrm flipH="1">
            <a:off x="5863770" y="3898715"/>
            <a:ext cx="3412213" cy="839907"/>
          </a:xfrm>
          <a:prstGeom prst="curvedUpArrow">
            <a:avLst>
              <a:gd name="adj1" fmla="val 18195"/>
              <a:gd name="adj2" fmla="val 50000"/>
              <a:gd name="adj3" fmla="val 35369"/>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fr-CA">
              <a:solidFill>
                <a:schemeClr val="tx1"/>
              </a:solidFill>
            </a:endParaRPr>
          </a:p>
        </p:txBody>
      </p:sp>
      <p:sp>
        <p:nvSpPr>
          <p:cNvPr id="14" name="Organigramme : Connecteur 13"/>
          <p:cNvSpPr/>
          <p:nvPr/>
        </p:nvSpPr>
        <p:spPr>
          <a:xfrm>
            <a:off x="7032902" y="3867150"/>
            <a:ext cx="1565883" cy="1445079"/>
          </a:xfrm>
          <a:prstGeom prst="flowChartConnector">
            <a:avLst/>
          </a:prstGeom>
          <a:solidFill>
            <a:schemeClr val="tx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fr-CA" sz="3600" dirty="0" smtClean="0">
                <a:latin typeface="Calibri" panose="020F0502020204030204" pitchFamily="34" charset="0"/>
              </a:rPr>
              <a:t>2,7X</a:t>
            </a:r>
            <a:endParaRPr lang="fr-CA" sz="2400" dirty="0">
              <a:latin typeface="Calibri" panose="020F0502020204030204" pitchFamily="34" charset="0"/>
            </a:endParaRPr>
          </a:p>
        </p:txBody>
      </p:sp>
      <p:sp>
        <p:nvSpPr>
          <p:cNvPr id="16" name="Titre 12"/>
          <p:cNvSpPr>
            <a:spLocks noGrp="1"/>
          </p:cNvSpPr>
          <p:nvPr>
            <p:ph type="title"/>
            <p:custDataLst>
              <p:tags r:id="rId9"/>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Tree>
    <p:extLst>
      <p:ext uri="{BB962C8B-B14F-4D97-AF65-F5344CB8AC3E}">
        <p14:creationId xmlns:p14="http://schemas.microsoft.com/office/powerpoint/2010/main" val="66702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22" presetClass="entr" presetSubtype="2"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right)">
                                      <p:cBhvr>
                                        <p:cTn id="45" dur="500"/>
                                        <p:tgtEl>
                                          <p:spTgt spid="2"/>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4"/>
                                        </p:tgtEl>
                                      </p:cBhvr>
                                    </p:animEffect>
                                    <p:set>
                                      <p:cBhvr>
                                        <p:cTn id="58" dur="1" fill="hold">
                                          <p:stCondLst>
                                            <p:cond delay="499"/>
                                          </p:stCondLst>
                                        </p:cTn>
                                        <p:tgtEl>
                                          <p:spTgt spid="4"/>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5"/>
                                        </p:tgtEl>
                                      </p:cBhvr>
                                    </p:animEffect>
                                    <p:set>
                                      <p:cBhvr>
                                        <p:cTn id="61" dur="1" fill="hold">
                                          <p:stCondLst>
                                            <p:cond delay="499"/>
                                          </p:stCondLst>
                                        </p:cTn>
                                        <p:tgtEl>
                                          <p:spTgt spid="5"/>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3"/>
                                        </p:tgtEl>
                                      </p:cBhvr>
                                    </p:animEffect>
                                    <p:set>
                                      <p:cBhvr>
                                        <p:cTn id="64" dur="1" fill="hold">
                                          <p:stCondLst>
                                            <p:cond delay="499"/>
                                          </p:stCondLst>
                                        </p:cTn>
                                        <p:tgtEl>
                                          <p:spTgt spid="3"/>
                                        </p:tgtEl>
                                        <p:attrNameLst>
                                          <p:attrName>style.visibility</p:attrName>
                                        </p:attrNameLst>
                                      </p:cBhvr>
                                      <p:to>
                                        <p:strVal val="hidden"/>
                                      </p:to>
                                    </p:set>
                                  </p:childTnLst>
                                </p:cTn>
                              </p:par>
                              <p:par>
                                <p:cTn id="65" presetID="10" presetClass="entr" presetSubtype="0" fill="hold"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par>
                                <p:cTn id="68" presetID="10" presetClass="entr" presetSubtype="0" fill="hold" grpId="2"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right)">
                                      <p:cBhvr>
                                        <p:cTn id="73" dur="500"/>
                                        <p:tgtEl>
                                          <p:spTgt spid="1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1" grpId="0"/>
      <p:bldP spid="11" grpId="1"/>
      <p:bldP spid="11" grpId="2"/>
      <p:bldP spid="12" grpId="0"/>
      <p:bldP spid="2" grpId="0" animBg="1"/>
      <p:bldP spid="2" grpId="1" animBg="1"/>
      <p:bldP spid="4" grpId="0" animBg="1"/>
      <p:bldP spid="4" grpId="1"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custDataLst>
              <p:tags r:id="rId1"/>
            </p:custDataLst>
          </p:nvPr>
        </p:nvSpPr>
        <p:spPr/>
        <p:txBody>
          <a:bodyPr/>
          <a:lstStyle/>
          <a:p>
            <a:pPr algn="just"/>
            <a:r>
              <a:rPr lang="fr-CA" dirty="0" smtClean="0">
                <a:solidFill>
                  <a:schemeClr val="tx1">
                    <a:lumMod val="50000"/>
                  </a:schemeClr>
                </a:solidFill>
                <a:latin typeface="Calibri" panose="020F0502020204030204" pitchFamily="34" charset="0"/>
              </a:rPr>
              <a:t>Les secteurs d’émission des GES au Québec :</a:t>
            </a:r>
          </a:p>
        </p:txBody>
      </p:sp>
      <p:pic>
        <p:nvPicPr>
          <p:cNvPr id="12" name="Image 11"/>
          <p:cNvPicPr>
            <a:picLocks noChangeAspect="1"/>
          </p:cNvPicPr>
          <p:nvPr>
            <p:custDataLst>
              <p:tags r:id="rId2"/>
            </p:custDataLst>
          </p:nvPr>
        </p:nvPicPr>
        <p:blipFill>
          <a:blip r:embed="rId33" cstate="print">
            <a:extLst>
              <a:ext uri="{28A0092B-C50C-407E-A947-70E740481C1C}">
                <a14:useLocalDpi xmlns:a14="http://schemas.microsoft.com/office/drawing/2010/main" val="0"/>
              </a:ext>
            </a:extLst>
          </a:blip>
          <a:stretch>
            <a:fillRect/>
          </a:stretch>
        </p:blipFill>
        <p:spPr>
          <a:xfrm>
            <a:off x="5563040" y="2338207"/>
            <a:ext cx="1826971" cy="1103681"/>
          </a:xfrm>
          <a:prstGeom prst="rect">
            <a:avLst/>
          </a:prstGeom>
        </p:spPr>
      </p:pic>
      <p:graphicFrame>
        <p:nvGraphicFramePr>
          <p:cNvPr id="46" name="Espace réservé du contenu 4"/>
          <p:cNvGraphicFramePr>
            <a:graphicFrameLocks/>
          </p:cNvGraphicFramePr>
          <p:nvPr>
            <p:custDataLst>
              <p:tags r:id="rId3"/>
            </p:custDataLst>
            <p:extLst>
              <p:ext uri="{D42A27DB-BD31-4B8C-83A1-F6EECF244321}">
                <p14:modId xmlns:p14="http://schemas.microsoft.com/office/powerpoint/2010/main" val="2751035506"/>
              </p:ext>
            </p:extLst>
          </p:nvPr>
        </p:nvGraphicFramePr>
        <p:xfrm>
          <a:off x="1303947" y="2166986"/>
          <a:ext cx="3430587" cy="24204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pic>
        <p:nvPicPr>
          <p:cNvPr id="11" name="Image 10"/>
          <p:cNvPicPr>
            <a:picLocks noChangeAspect="1"/>
          </p:cNvPicPr>
          <p:nvPr>
            <p:custDataLst>
              <p:tags r:id="rId4"/>
            </p:custDataLst>
          </p:nvPr>
        </p:nvPicPr>
        <p:blipFill>
          <a:blip r:embed="rId39" cstate="print">
            <a:extLst>
              <a:ext uri="{28A0092B-C50C-407E-A947-70E740481C1C}">
                <a14:useLocalDpi xmlns:a14="http://schemas.microsoft.com/office/drawing/2010/main" val="0"/>
              </a:ext>
            </a:extLst>
          </a:blip>
          <a:stretch>
            <a:fillRect/>
          </a:stretch>
        </p:blipFill>
        <p:spPr>
          <a:xfrm>
            <a:off x="10115513" y="2860414"/>
            <a:ext cx="1545830" cy="1528593"/>
          </a:xfrm>
          <a:prstGeom prst="rect">
            <a:avLst/>
          </a:prstGeom>
        </p:spPr>
      </p:pic>
      <p:pic>
        <p:nvPicPr>
          <p:cNvPr id="14" name="Image 13"/>
          <p:cNvPicPr>
            <a:picLocks noChangeAspect="1"/>
          </p:cNvPicPr>
          <p:nvPr>
            <p:custDataLst>
              <p:tags r:id="rId5"/>
            </p:custDataLst>
          </p:nvPr>
        </p:nvPicPr>
        <p:blipFill>
          <a:blip r:embed="rId40" cstate="print">
            <a:extLst>
              <a:ext uri="{28A0092B-C50C-407E-A947-70E740481C1C}">
                <a14:useLocalDpi xmlns:a14="http://schemas.microsoft.com/office/drawing/2010/main" val="0"/>
              </a:ext>
            </a:extLst>
          </a:blip>
          <a:stretch>
            <a:fillRect/>
          </a:stretch>
        </p:blipFill>
        <p:spPr>
          <a:xfrm>
            <a:off x="5189477" y="4846306"/>
            <a:ext cx="1802372" cy="1268672"/>
          </a:xfrm>
          <a:prstGeom prst="rect">
            <a:avLst/>
          </a:prstGeom>
        </p:spPr>
      </p:pic>
      <p:pic>
        <p:nvPicPr>
          <p:cNvPr id="15" name="Image 14"/>
          <p:cNvPicPr>
            <a:picLocks noChangeAspect="1"/>
          </p:cNvPicPr>
          <p:nvPr>
            <p:custDataLst>
              <p:tags r:id="rId6"/>
            </p:custDataLst>
          </p:nvPr>
        </p:nvPicPr>
        <p:blipFill>
          <a:blip r:embed="rId41" cstate="print">
            <a:extLst>
              <a:ext uri="{28A0092B-C50C-407E-A947-70E740481C1C}">
                <a14:useLocalDpi xmlns:a14="http://schemas.microsoft.com/office/drawing/2010/main" val="0"/>
              </a:ext>
            </a:extLst>
          </a:blip>
          <a:stretch>
            <a:fillRect/>
          </a:stretch>
        </p:blipFill>
        <p:spPr>
          <a:xfrm>
            <a:off x="8903985" y="4653796"/>
            <a:ext cx="773623" cy="1091376"/>
          </a:xfrm>
          <a:prstGeom prst="rect">
            <a:avLst/>
          </a:prstGeom>
        </p:spPr>
      </p:pic>
      <p:sp>
        <p:nvSpPr>
          <p:cNvPr id="17" name="ZoneTexte 16"/>
          <p:cNvSpPr txBox="1"/>
          <p:nvPr>
            <p:custDataLst>
              <p:tags r:id="rId7"/>
            </p:custDataLst>
          </p:nvPr>
        </p:nvSpPr>
        <p:spPr>
          <a:xfrm>
            <a:off x="824331" y="4218629"/>
            <a:ext cx="1483263"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Agriculture</a:t>
            </a:r>
            <a:endParaRPr lang="fr-CA" sz="2200" dirty="0">
              <a:solidFill>
                <a:schemeClr val="tx1">
                  <a:lumMod val="50000"/>
                </a:schemeClr>
              </a:solidFill>
              <a:latin typeface="Calibri" panose="020F0502020204030204" pitchFamily="34" charset="0"/>
            </a:endParaRPr>
          </a:p>
        </p:txBody>
      </p:sp>
      <p:sp>
        <p:nvSpPr>
          <p:cNvPr id="18" name="ZoneTexte 17"/>
          <p:cNvSpPr txBox="1"/>
          <p:nvPr>
            <p:custDataLst>
              <p:tags r:id="rId8"/>
            </p:custDataLst>
          </p:nvPr>
        </p:nvSpPr>
        <p:spPr>
          <a:xfrm>
            <a:off x="1303947" y="2362078"/>
            <a:ext cx="1483263"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Transport</a:t>
            </a:r>
            <a:endParaRPr lang="fr-CA" sz="2200" dirty="0">
              <a:solidFill>
                <a:schemeClr val="tx1">
                  <a:lumMod val="50000"/>
                </a:schemeClr>
              </a:solidFill>
              <a:latin typeface="Calibri" panose="020F0502020204030204" pitchFamily="34" charset="0"/>
            </a:endParaRPr>
          </a:p>
        </p:txBody>
      </p:sp>
      <p:sp>
        <p:nvSpPr>
          <p:cNvPr id="19" name="ZoneTexte 18"/>
          <p:cNvSpPr txBox="1"/>
          <p:nvPr>
            <p:custDataLst>
              <p:tags r:id="rId9"/>
            </p:custDataLst>
          </p:nvPr>
        </p:nvSpPr>
        <p:spPr>
          <a:xfrm>
            <a:off x="5476987" y="6097074"/>
            <a:ext cx="1216815"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Industrie</a:t>
            </a:r>
            <a:endParaRPr lang="fr-CA" sz="2200" dirty="0">
              <a:solidFill>
                <a:schemeClr val="tx1">
                  <a:lumMod val="50000"/>
                </a:schemeClr>
              </a:solidFill>
              <a:latin typeface="Calibri" panose="020F0502020204030204" pitchFamily="34" charset="0"/>
            </a:endParaRPr>
          </a:p>
        </p:txBody>
      </p:sp>
      <p:sp>
        <p:nvSpPr>
          <p:cNvPr id="20" name="ZoneTexte 19"/>
          <p:cNvSpPr txBox="1"/>
          <p:nvPr>
            <p:custDataLst>
              <p:tags r:id="rId10"/>
            </p:custDataLst>
          </p:nvPr>
        </p:nvSpPr>
        <p:spPr>
          <a:xfrm>
            <a:off x="8606653" y="5854889"/>
            <a:ext cx="1368286"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Électricité</a:t>
            </a:r>
            <a:endParaRPr lang="fr-CA" sz="2200" dirty="0">
              <a:solidFill>
                <a:schemeClr val="tx1">
                  <a:lumMod val="50000"/>
                </a:schemeClr>
              </a:solidFill>
              <a:latin typeface="Calibri" panose="020F0502020204030204" pitchFamily="34" charset="0"/>
            </a:endParaRPr>
          </a:p>
        </p:txBody>
      </p:sp>
      <p:pic>
        <p:nvPicPr>
          <p:cNvPr id="21" name="Image 20"/>
          <p:cNvPicPr>
            <a:picLocks noChangeAspect="1"/>
          </p:cNvPicPr>
          <p:nvPr>
            <p:custDataLst>
              <p:tags r:id="rId11"/>
            </p:custDataLst>
          </p:nvPr>
        </p:nvPicPr>
        <p:blipFill>
          <a:blip r:embed="rId42" cstate="print">
            <a:extLst>
              <a:ext uri="{28A0092B-C50C-407E-A947-70E740481C1C}">
                <a14:useLocalDpi xmlns:a14="http://schemas.microsoft.com/office/drawing/2010/main" val="0"/>
              </a:ext>
            </a:extLst>
          </a:blip>
          <a:stretch>
            <a:fillRect/>
          </a:stretch>
        </p:blipFill>
        <p:spPr>
          <a:xfrm>
            <a:off x="7434171" y="2552776"/>
            <a:ext cx="1200836" cy="1169567"/>
          </a:xfrm>
          <a:prstGeom prst="rect">
            <a:avLst/>
          </a:prstGeom>
        </p:spPr>
      </p:pic>
      <p:sp>
        <p:nvSpPr>
          <p:cNvPr id="22" name="ZoneTexte 21"/>
          <p:cNvSpPr txBox="1"/>
          <p:nvPr>
            <p:custDataLst>
              <p:tags r:id="rId12"/>
            </p:custDataLst>
          </p:nvPr>
        </p:nvSpPr>
        <p:spPr>
          <a:xfrm>
            <a:off x="10291826" y="4476974"/>
            <a:ext cx="1193203"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Déchets</a:t>
            </a:r>
            <a:endParaRPr lang="fr-CA" sz="2200" dirty="0">
              <a:solidFill>
                <a:schemeClr val="tx1">
                  <a:lumMod val="50000"/>
                </a:schemeClr>
              </a:solidFill>
              <a:latin typeface="Calibri" panose="020F0502020204030204" pitchFamily="34" charset="0"/>
            </a:endParaRPr>
          </a:p>
        </p:txBody>
      </p:sp>
      <p:sp>
        <p:nvSpPr>
          <p:cNvPr id="23" name="ZoneTexte 22"/>
          <p:cNvSpPr txBox="1"/>
          <p:nvPr>
            <p:custDataLst>
              <p:tags r:id="rId13"/>
            </p:custDataLst>
          </p:nvPr>
        </p:nvSpPr>
        <p:spPr>
          <a:xfrm>
            <a:off x="5563040" y="3803744"/>
            <a:ext cx="3277504" cy="430887"/>
          </a:xfrm>
          <a:prstGeom prst="rect">
            <a:avLst/>
          </a:prstGeom>
          <a:noFill/>
        </p:spPr>
        <p:txBody>
          <a:bodyPr wrap="square" rtlCol="0">
            <a:spAutoFit/>
          </a:bodyPr>
          <a:lstStyle/>
          <a:p>
            <a:r>
              <a:rPr lang="fr-CA" sz="2200" dirty="0" smtClean="0">
                <a:solidFill>
                  <a:schemeClr val="tx1">
                    <a:lumMod val="50000"/>
                  </a:schemeClr>
                </a:solidFill>
                <a:latin typeface="Calibri" panose="020F0502020204030204" pitchFamily="34" charset="0"/>
              </a:rPr>
              <a:t>Résidentiel et commerce</a:t>
            </a:r>
            <a:endParaRPr lang="fr-CA" sz="2200" dirty="0">
              <a:solidFill>
                <a:schemeClr val="tx1">
                  <a:lumMod val="50000"/>
                </a:schemeClr>
              </a:solidFill>
              <a:latin typeface="Calibri" panose="020F0502020204030204" pitchFamily="34" charset="0"/>
            </a:endParaRPr>
          </a:p>
        </p:txBody>
      </p:sp>
      <p:sp>
        <p:nvSpPr>
          <p:cNvPr id="27" name="ZoneTexte 26"/>
          <p:cNvSpPr txBox="1"/>
          <p:nvPr>
            <p:custDataLst>
              <p:tags r:id="rId14"/>
            </p:custDataLst>
          </p:nvPr>
        </p:nvSpPr>
        <p:spPr>
          <a:xfrm>
            <a:off x="2919146" y="5236596"/>
            <a:ext cx="1026829" cy="430887"/>
          </a:xfrm>
          <a:prstGeom prst="rect">
            <a:avLst/>
          </a:prstGeom>
          <a:noFill/>
        </p:spPr>
        <p:txBody>
          <a:bodyPr wrap="square" rtlCol="0">
            <a:spAutoFit/>
          </a:bodyPr>
          <a:lstStyle/>
          <a:p>
            <a:r>
              <a:rPr lang="fr-CA" sz="2200" i="1" dirty="0" smtClean="0">
                <a:solidFill>
                  <a:schemeClr val="tx1">
                    <a:lumMod val="50000"/>
                  </a:schemeClr>
                </a:solidFill>
                <a:latin typeface="Calibri" panose="020F0502020204030204" pitchFamily="34" charset="0"/>
              </a:rPr>
              <a:t>Prout</a:t>
            </a:r>
            <a:r>
              <a:rPr lang="fr-CA" sz="2200" dirty="0" smtClean="0">
                <a:solidFill>
                  <a:schemeClr val="tx1">
                    <a:lumMod val="50000"/>
                  </a:schemeClr>
                </a:solidFill>
                <a:latin typeface="Calibri" panose="020F0502020204030204" pitchFamily="34" charset="0"/>
              </a:rPr>
              <a:t> !</a:t>
            </a:r>
            <a:endParaRPr lang="fr-CA" sz="2200" dirty="0">
              <a:solidFill>
                <a:schemeClr val="tx1">
                  <a:lumMod val="50000"/>
                </a:schemeClr>
              </a:solidFill>
              <a:latin typeface="Calibri" panose="020F0502020204030204" pitchFamily="34" charset="0"/>
            </a:endParaRPr>
          </a:p>
        </p:txBody>
      </p:sp>
      <p:pic>
        <p:nvPicPr>
          <p:cNvPr id="32" name="Image 31"/>
          <p:cNvPicPr>
            <a:picLocks noChangeAspect="1"/>
          </p:cNvPicPr>
          <p:nvPr>
            <p:custDataLst>
              <p:tags r:id="rId15"/>
            </p:custDataLst>
          </p:nvPr>
        </p:nvPicPr>
        <p:blipFill>
          <a:blip r:embed="rId43" cstate="print">
            <a:extLst>
              <a:ext uri="{28A0092B-C50C-407E-A947-70E740481C1C}">
                <a14:useLocalDpi xmlns:a14="http://schemas.microsoft.com/office/drawing/2010/main" val="0"/>
              </a:ext>
            </a:extLst>
          </a:blip>
          <a:stretch>
            <a:fillRect/>
          </a:stretch>
        </p:blipFill>
        <p:spPr>
          <a:xfrm>
            <a:off x="6151126" y="2453581"/>
            <a:ext cx="278320" cy="1761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3" name="Image 32"/>
          <p:cNvPicPr>
            <a:picLocks noChangeAspect="1"/>
          </p:cNvPicPr>
          <p:nvPr>
            <p:custDataLst>
              <p:tags r:id="rId16"/>
            </p:custDataLst>
          </p:nvPr>
        </p:nvPicPr>
        <p:blipFill>
          <a:blip r:embed="rId43" cstate="print">
            <a:extLst>
              <a:ext uri="{28A0092B-C50C-407E-A947-70E740481C1C}">
                <a14:useLocalDpi xmlns:a14="http://schemas.microsoft.com/office/drawing/2010/main" val="0"/>
              </a:ext>
            </a:extLst>
          </a:blip>
          <a:stretch>
            <a:fillRect/>
          </a:stretch>
        </p:blipFill>
        <p:spPr>
          <a:xfrm>
            <a:off x="8090090" y="2724638"/>
            <a:ext cx="278320" cy="1761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4" name="Image 33"/>
          <p:cNvPicPr>
            <a:picLocks noChangeAspect="1"/>
          </p:cNvPicPr>
          <p:nvPr>
            <p:custDataLst>
              <p:tags r:id="rId17"/>
            </p:custDataLst>
          </p:nvPr>
        </p:nvPicPr>
        <p:blipFill>
          <a:blip r:embed="rId43" cstate="print">
            <a:extLst>
              <a:ext uri="{28A0092B-C50C-407E-A947-70E740481C1C}">
                <a14:useLocalDpi xmlns:a14="http://schemas.microsoft.com/office/drawing/2010/main" val="0"/>
              </a:ext>
            </a:extLst>
          </a:blip>
          <a:stretch>
            <a:fillRect/>
          </a:stretch>
        </p:blipFill>
        <p:spPr>
          <a:xfrm>
            <a:off x="5423880" y="4770192"/>
            <a:ext cx="278320" cy="1761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5" name="Image 34"/>
          <p:cNvPicPr>
            <a:picLocks noChangeAspect="1"/>
          </p:cNvPicPr>
          <p:nvPr>
            <p:custDataLst>
              <p:tags r:id="rId18"/>
            </p:custDataLst>
          </p:nvPr>
        </p:nvPicPr>
        <p:blipFill>
          <a:blip r:embed="rId44" cstate="print">
            <a:extLst>
              <a:ext uri="{28A0092B-C50C-407E-A947-70E740481C1C}">
                <a14:useLocalDpi xmlns:a14="http://schemas.microsoft.com/office/drawing/2010/main" val="0"/>
              </a:ext>
            </a:extLst>
          </a:blip>
          <a:stretch>
            <a:fillRect/>
          </a:stretch>
        </p:blipFill>
        <p:spPr>
          <a:xfrm>
            <a:off x="5807075" y="4653796"/>
            <a:ext cx="278320" cy="1725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 name="Image 35"/>
          <p:cNvPicPr>
            <a:picLocks noChangeAspect="1"/>
          </p:cNvPicPr>
          <p:nvPr>
            <p:custDataLst>
              <p:tags r:id="rId19"/>
            </p:custDataLst>
          </p:nvPr>
        </p:nvPicPr>
        <p:blipFill>
          <a:blip r:embed="rId43" cstate="print">
            <a:extLst>
              <a:ext uri="{28A0092B-C50C-407E-A947-70E740481C1C}">
                <a14:useLocalDpi xmlns:a14="http://schemas.microsoft.com/office/drawing/2010/main" val="0"/>
              </a:ext>
            </a:extLst>
          </a:blip>
          <a:stretch>
            <a:fillRect/>
          </a:stretch>
        </p:blipFill>
        <p:spPr>
          <a:xfrm>
            <a:off x="9012476" y="4411275"/>
            <a:ext cx="278320" cy="1761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7" name="Image 36"/>
          <p:cNvPicPr>
            <a:picLocks noChangeAspect="1"/>
          </p:cNvPicPr>
          <p:nvPr>
            <p:custDataLst>
              <p:tags r:id="rId20"/>
            </p:custDataLst>
          </p:nvPr>
        </p:nvPicPr>
        <p:blipFill>
          <a:blip r:embed="rId43" cstate="print">
            <a:extLst>
              <a:ext uri="{28A0092B-C50C-407E-A947-70E740481C1C}">
                <a14:useLocalDpi xmlns:a14="http://schemas.microsoft.com/office/drawing/2010/main" val="0"/>
              </a:ext>
            </a:extLst>
          </a:blip>
          <a:stretch>
            <a:fillRect/>
          </a:stretch>
        </p:blipFill>
        <p:spPr>
          <a:xfrm>
            <a:off x="9858394" y="3627741"/>
            <a:ext cx="278320" cy="1761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8" name="Image 37"/>
          <p:cNvPicPr>
            <a:picLocks noChangeAspect="1"/>
          </p:cNvPicPr>
          <p:nvPr>
            <p:custDataLst>
              <p:tags r:id="rId21"/>
            </p:custDataLst>
          </p:nvPr>
        </p:nvPicPr>
        <p:blipFill>
          <a:blip r:embed="rId45" cstate="print">
            <a:extLst>
              <a:ext uri="{28A0092B-C50C-407E-A947-70E740481C1C}">
                <a14:useLocalDpi xmlns:a14="http://schemas.microsoft.com/office/drawing/2010/main" val="0"/>
              </a:ext>
            </a:extLst>
          </a:blip>
          <a:stretch>
            <a:fillRect/>
          </a:stretch>
        </p:blipFill>
        <p:spPr>
          <a:xfrm>
            <a:off x="9853900" y="3213732"/>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9" name="Image 38"/>
          <p:cNvPicPr>
            <a:picLocks noChangeAspect="1"/>
          </p:cNvPicPr>
          <p:nvPr>
            <p:custDataLst>
              <p:tags r:id="rId22"/>
            </p:custDataLst>
          </p:nvPr>
        </p:nvPicPr>
        <p:blipFill>
          <a:blip r:embed="rId44" cstate="print">
            <a:extLst>
              <a:ext uri="{28A0092B-C50C-407E-A947-70E740481C1C}">
                <a14:useLocalDpi xmlns:a14="http://schemas.microsoft.com/office/drawing/2010/main" val="0"/>
              </a:ext>
            </a:extLst>
          </a:blip>
          <a:stretch>
            <a:fillRect/>
          </a:stretch>
        </p:blipFill>
        <p:spPr>
          <a:xfrm>
            <a:off x="564639" y="4366361"/>
            <a:ext cx="278320" cy="1725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0" name="Image 39"/>
          <p:cNvPicPr>
            <a:picLocks noChangeAspect="1"/>
          </p:cNvPicPr>
          <p:nvPr>
            <p:custDataLst>
              <p:tags r:id="rId23"/>
            </p:custDataLst>
          </p:nvPr>
        </p:nvPicPr>
        <p:blipFill>
          <a:blip r:embed="rId44" cstate="print">
            <a:extLst>
              <a:ext uri="{28A0092B-C50C-407E-A947-70E740481C1C}">
                <a14:useLocalDpi xmlns:a14="http://schemas.microsoft.com/office/drawing/2010/main" val="0"/>
              </a:ext>
            </a:extLst>
          </a:blip>
          <a:stretch>
            <a:fillRect/>
          </a:stretch>
        </p:blipFill>
        <p:spPr>
          <a:xfrm>
            <a:off x="5872806" y="2595717"/>
            <a:ext cx="278320" cy="1725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 name="Image 27"/>
          <p:cNvPicPr>
            <a:picLocks noChangeAspect="1"/>
          </p:cNvPicPr>
          <p:nvPr>
            <p:custDataLst>
              <p:tags r:id="rId24"/>
            </p:custDataLst>
          </p:nvPr>
        </p:nvPicPr>
        <p:blipFill>
          <a:blip r:embed="rId43" cstate="print">
            <a:extLst>
              <a:ext uri="{28A0092B-C50C-407E-A947-70E740481C1C}">
                <a14:useLocalDpi xmlns:a14="http://schemas.microsoft.com/office/drawing/2010/main" val="0"/>
              </a:ext>
            </a:extLst>
          </a:blip>
          <a:stretch>
            <a:fillRect/>
          </a:stretch>
        </p:blipFill>
        <p:spPr>
          <a:xfrm>
            <a:off x="2876405" y="3405377"/>
            <a:ext cx="290349" cy="183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9" name="Image 28"/>
          <p:cNvPicPr>
            <a:picLocks noChangeAspect="1"/>
          </p:cNvPicPr>
          <p:nvPr>
            <p:custDataLst>
              <p:tags r:id="rId25"/>
            </p:custDataLst>
          </p:nvPr>
        </p:nvPicPr>
        <p:blipFill>
          <a:blip r:embed="rId44" cstate="print">
            <a:extLst>
              <a:ext uri="{28A0092B-C50C-407E-A947-70E740481C1C}">
                <a14:useLocalDpi xmlns:a14="http://schemas.microsoft.com/office/drawing/2010/main" val="0"/>
              </a:ext>
            </a:extLst>
          </a:blip>
          <a:stretch>
            <a:fillRect/>
          </a:stretch>
        </p:blipFill>
        <p:spPr>
          <a:xfrm>
            <a:off x="2876406" y="3150476"/>
            <a:ext cx="313372" cy="194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1" name="Image 30"/>
          <p:cNvPicPr>
            <a:picLocks noChangeAspect="1"/>
          </p:cNvPicPr>
          <p:nvPr>
            <p:custDataLst>
              <p:tags r:id="rId26"/>
            </p:custDataLst>
          </p:nvPr>
        </p:nvPicPr>
        <p:blipFill>
          <a:blip r:embed="rId46" cstate="print">
            <a:extLst>
              <a:ext uri="{28A0092B-C50C-407E-A947-70E740481C1C}">
                <a14:useLocalDpi xmlns:a14="http://schemas.microsoft.com/office/drawing/2010/main" val="0"/>
              </a:ext>
            </a:extLst>
          </a:blip>
          <a:stretch>
            <a:fillRect/>
          </a:stretch>
        </p:blipFill>
        <p:spPr>
          <a:xfrm>
            <a:off x="116933" y="4635136"/>
            <a:ext cx="2872975" cy="1918674"/>
          </a:xfrm>
          <a:prstGeom prst="rect">
            <a:avLst/>
          </a:prstGeom>
        </p:spPr>
      </p:pic>
      <p:pic>
        <p:nvPicPr>
          <p:cNvPr id="2" name="Image 1"/>
          <p:cNvPicPr>
            <a:picLocks noChangeAspect="1"/>
          </p:cNvPicPr>
          <p:nvPr>
            <p:custDataLst>
              <p:tags r:id="rId27"/>
            </p:custDataLst>
          </p:nvPr>
        </p:nvPicPr>
        <p:blipFill>
          <a:blip r:embed="rId47" cstate="print">
            <a:extLst>
              <a:ext uri="{28A0092B-C50C-407E-A947-70E740481C1C}">
                <a14:useLocalDpi xmlns:a14="http://schemas.microsoft.com/office/drawing/2010/main" val="0"/>
              </a:ext>
            </a:extLst>
          </a:blip>
          <a:stretch>
            <a:fillRect/>
          </a:stretch>
        </p:blipFill>
        <p:spPr>
          <a:xfrm>
            <a:off x="413267" y="5480642"/>
            <a:ext cx="1806304" cy="1009405"/>
          </a:xfrm>
          <a:prstGeom prst="rect">
            <a:avLst/>
          </a:prstGeom>
        </p:spPr>
      </p:pic>
      <p:sp>
        <p:nvSpPr>
          <p:cNvPr id="24" name="Nuage 23"/>
          <p:cNvSpPr/>
          <p:nvPr>
            <p:custDataLst>
              <p:tags r:id="rId28"/>
            </p:custDataLst>
          </p:nvPr>
        </p:nvSpPr>
        <p:spPr>
          <a:xfrm>
            <a:off x="2170290" y="5585318"/>
            <a:ext cx="1164890" cy="389736"/>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fr-CA" dirty="0"/>
          </a:p>
        </p:txBody>
      </p:sp>
      <p:pic>
        <p:nvPicPr>
          <p:cNvPr id="25" name="Image 24"/>
          <p:cNvPicPr>
            <a:picLocks noChangeAspect="1"/>
          </p:cNvPicPr>
          <p:nvPr>
            <p:custDataLst>
              <p:tags r:id="rId29"/>
            </p:custDataLst>
          </p:nvPr>
        </p:nvPicPr>
        <p:blipFill>
          <a:blip r:embed="rId45" cstate="print">
            <a:extLst>
              <a:ext uri="{28A0092B-C50C-407E-A947-70E740481C1C}">
                <a14:useLocalDpi xmlns:a14="http://schemas.microsoft.com/office/drawing/2010/main" val="0"/>
              </a:ext>
            </a:extLst>
          </a:blip>
          <a:stretch>
            <a:fillRect/>
          </a:stretch>
        </p:blipFill>
        <p:spPr>
          <a:xfrm>
            <a:off x="2647505" y="5625909"/>
            <a:ext cx="261613" cy="2851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3" name="Titre 12"/>
          <p:cNvSpPr>
            <a:spLocks noGrp="1"/>
          </p:cNvSpPr>
          <p:nvPr>
            <p:ph type="title"/>
            <p:custDataLst>
              <p:tags r:id="rId30"/>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Tree>
    <p:extLst>
      <p:ext uri="{BB962C8B-B14F-4D97-AF65-F5344CB8AC3E}">
        <p14:creationId xmlns:p14="http://schemas.microsoft.com/office/powerpoint/2010/main" val="2269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000"/>
                                        <p:tgtEl>
                                          <p:spTgt spid="46"/>
                                        </p:tgtEl>
                                      </p:cBhvr>
                                    </p:animEffect>
                                    <p:anim calcmode="lin" valueType="num">
                                      <p:cBhvr>
                                        <p:cTn id="44" dur="1000" fill="hold"/>
                                        <p:tgtEl>
                                          <p:spTgt spid="46"/>
                                        </p:tgtEl>
                                        <p:attrNameLst>
                                          <p:attrName>ppt_x</p:attrName>
                                        </p:attrNameLst>
                                      </p:cBhvr>
                                      <p:tavLst>
                                        <p:tav tm="0">
                                          <p:val>
                                            <p:strVal val="#ppt_x"/>
                                          </p:val>
                                        </p:tav>
                                        <p:tav tm="100000">
                                          <p:val>
                                            <p:strVal val="#ppt_x"/>
                                          </p:val>
                                        </p:tav>
                                      </p:tavLst>
                                    </p:anim>
                                    <p:anim calcmode="lin" valueType="num">
                                      <p:cBhvr>
                                        <p:cTn id="45" dur="1000" fill="hold"/>
                                        <p:tgtEl>
                                          <p:spTgt spid="4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1000"/>
                            </p:stCondLst>
                            <p:childTnLst>
                              <p:par>
                                <p:cTn id="52" presetID="10" presetClass="entr" presetSubtype="0"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10" presetClass="entr" presetSubtype="0" fill="hold" nodeType="after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par>
                                <p:cTn id="74" presetID="10" presetClass="entr" presetSubtype="0" fill="hold"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500"/>
                                        <p:tgtEl>
                                          <p:spTgt spid="35"/>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1000"/>
                                        <p:tgtEl>
                                          <p:spTgt spid="12"/>
                                        </p:tgtEl>
                                      </p:cBhvr>
                                    </p:animEffect>
                                    <p:anim calcmode="lin" valueType="num">
                                      <p:cBhvr>
                                        <p:cTn id="82" dur="1000" fill="hold"/>
                                        <p:tgtEl>
                                          <p:spTgt spid="12"/>
                                        </p:tgtEl>
                                        <p:attrNameLst>
                                          <p:attrName>ppt_x</p:attrName>
                                        </p:attrNameLst>
                                      </p:cBhvr>
                                      <p:tavLst>
                                        <p:tav tm="0">
                                          <p:val>
                                            <p:strVal val="#ppt_x"/>
                                          </p:val>
                                        </p:tav>
                                        <p:tav tm="100000">
                                          <p:val>
                                            <p:strVal val="#ppt_x"/>
                                          </p:val>
                                        </p:tav>
                                      </p:tavLst>
                                    </p:anim>
                                    <p:anim calcmode="lin" valueType="num">
                                      <p:cBhvr>
                                        <p:cTn id="83" dur="1000" fill="hold"/>
                                        <p:tgtEl>
                                          <p:spTgt spid="1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childTnLst>
                          </p:cTn>
                        </p:par>
                        <p:par>
                          <p:cTn id="94" fill="hold">
                            <p:stCondLst>
                              <p:cond delay="1000"/>
                            </p:stCondLst>
                            <p:childTnLst>
                              <p:par>
                                <p:cTn id="95" presetID="10" presetClass="entr" presetSubtype="0" fill="hold"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par>
                                <p:cTn id="98" presetID="10" presetClass="entr" presetSubtype="0" fill="hold" nodeType="with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fade">
                                      <p:cBhvr>
                                        <p:cTn id="100" dur="500"/>
                                        <p:tgtEl>
                                          <p:spTgt spid="33"/>
                                        </p:tgtEl>
                                      </p:cBhvr>
                                    </p:animEffec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fade">
                                      <p:cBhvr>
                                        <p:cTn id="105" dur="1000"/>
                                        <p:tgtEl>
                                          <p:spTgt spid="15"/>
                                        </p:tgtEl>
                                      </p:cBhvr>
                                    </p:animEffect>
                                    <p:anim calcmode="lin" valueType="num">
                                      <p:cBhvr>
                                        <p:cTn id="106" dur="1000" fill="hold"/>
                                        <p:tgtEl>
                                          <p:spTgt spid="15"/>
                                        </p:tgtEl>
                                        <p:attrNameLst>
                                          <p:attrName>ppt_x</p:attrName>
                                        </p:attrNameLst>
                                      </p:cBhvr>
                                      <p:tavLst>
                                        <p:tav tm="0">
                                          <p:val>
                                            <p:strVal val="#ppt_x"/>
                                          </p:val>
                                        </p:tav>
                                        <p:tav tm="100000">
                                          <p:val>
                                            <p:strVal val="#ppt_x"/>
                                          </p:val>
                                        </p:tav>
                                      </p:tavLst>
                                    </p:anim>
                                    <p:anim calcmode="lin" valueType="num">
                                      <p:cBhvr>
                                        <p:cTn id="107" dur="1000" fill="hold"/>
                                        <p:tgtEl>
                                          <p:spTgt spid="1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fade">
                                      <p:cBhvr>
                                        <p:cTn id="110" dur="1000"/>
                                        <p:tgtEl>
                                          <p:spTgt spid="20"/>
                                        </p:tgtEl>
                                      </p:cBhvr>
                                    </p:animEffect>
                                    <p:anim calcmode="lin" valueType="num">
                                      <p:cBhvr>
                                        <p:cTn id="111" dur="1000" fill="hold"/>
                                        <p:tgtEl>
                                          <p:spTgt spid="20"/>
                                        </p:tgtEl>
                                        <p:attrNameLst>
                                          <p:attrName>ppt_x</p:attrName>
                                        </p:attrNameLst>
                                      </p:cBhvr>
                                      <p:tavLst>
                                        <p:tav tm="0">
                                          <p:val>
                                            <p:strVal val="#ppt_x"/>
                                          </p:val>
                                        </p:tav>
                                        <p:tav tm="100000">
                                          <p:val>
                                            <p:strVal val="#ppt_x"/>
                                          </p:val>
                                        </p:tav>
                                      </p:tavLst>
                                    </p:anim>
                                    <p:anim calcmode="lin" valueType="num">
                                      <p:cBhvr>
                                        <p:cTn id="112" dur="1000" fill="hold"/>
                                        <p:tgtEl>
                                          <p:spTgt spid="20"/>
                                        </p:tgtEl>
                                        <p:attrNameLst>
                                          <p:attrName>ppt_y</p:attrName>
                                        </p:attrNameLst>
                                      </p:cBhvr>
                                      <p:tavLst>
                                        <p:tav tm="0">
                                          <p:val>
                                            <p:strVal val="#ppt_y+.1"/>
                                          </p:val>
                                        </p:tav>
                                        <p:tav tm="100000">
                                          <p:val>
                                            <p:strVal val="#ppt_y"/>
                                          </p:val>
                                        </p:tav>
                                      </p:tavLst>
                                    </p:anim>
                                  </p:childTnLst>
                                </p:cTn>
                              </p:par>
                            </p:childTnLst>
                          </p:cTn>
                        </p:par>
                        <p:par>
                          <p:cTn id="113" fill="hold">
                            <p:stCondLst>
                              <p:cond delay="1000"/>
                            </p:stCondLst>
                            <p:childTnLst>
                              <p:par>
                                <p:cTn id="114" presetID="10" presetClass="entr" presetSubtype="0" fill="hold" nodeType="afterEffect">
                                  <p:stCondLst>
                                    <p:cond delay="0"/>
                                  </p:stCondLst>
                                  <p:childTnLst>
                                    <p:set>
                                      <p:cBhvr>
                                        <p:cTn id="115" dur="1" fill="hold">
                                          <p:stCondLst>
                                            <p:cond delay="0"/>
                                          </p:stCondLst>
                                        </p:cTn>
                                        <p:tgtEl>
                                          <p:spTgt spid="36"/>
                                        </p:tgtEl>
                                        <p:attrNameLst>
                                          <p:attrName>style.visibility</p:attrName>
                                        </p:attrNameLst>
                                      </p:cBhvr>
                                      <p:to>
                                        <p:strVal val="visible"/>
                                      </p:to>
                                    </p:set>
                                    <p:animEffect transition="in" filter="fade">
                                      <p:cBhvr>
                                        <p:cTn id="116" dur="500"/>
                                        <p:tgtEl>
                                          <p:spTgt spid="36"/>
                                        </p:tgtEl>
                                      </p:cBhvr>
                                    </p:animEffect>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nodeType="clickEffect">
                                  <p:stCondLst>
                                    <p:cond delay="0"/>
                                  </p:stCondLst>
                                  <p:childTnLst>
                                    <p:set>
                                      <p:cBhvr>
                                        <p:cTn id="120" dur="1" fill="hold">
                                          <p:stCondLst>
                                            <p:cond delay="0"/>
                                          </p:stCondLst>
                                        </p:cTn>
                                        <p:tgtEl>
                                          <p:spTgt spid="11"/>
                                        </p:tgtEl>
                                        <p:attrNameLst>
                                          <p:attrName>style.visibility</p:attrName>
                                        </p:attrNameLst>
                                      </p:cBhvr>
                                      <p:to>
                                        <p:strVal val="visible"/>
                                      </p:to>
                                    </p:set>
                                    <p:animEffect transition="in" filter="fade">
                                      <p:cBhvr>
                                        <p:cTn id="121" dur="1000"/>
                                        <p:tgtEl>
                                          <p:spTgt spid="11"/>
                                        </p:tgtEl>
                                      </p:cBhvr>
                                    </p:animEffect>
                                    <p:anim calcmode="lin" valueType="num">
                                      <p:cBhvr>
                                        <p:cTn id="122" dur="1000" fill="hold"/>
                                        <p:tgtEl>
                                          <p:spTgt spid="11"/>
                                        </p:tgtEl>
                                        <p:attrNameLst>
                                          <p:attrName>ppt_x</p:attrName>
                                        </p:attrNameLst>
                                      </p:cBhvr>
                                      <p:tavLst>
                                        <p:tav tm="0">
                                          <p:val>
                                            <p:strVal val="#ppt_x"/>
                                          </p:val>
                                        </p:tav>
                                        <p:tav tm="100000">
                                          <p:val>
                                            <p:strVal val="#ppt_x"/>
                                          </p:val>
                                        </p:tav>
                                      </p:tavLst>
                                    </p:anim>
                                    <p:anim calcmode="lin" valueType="num">
                                      <p:cBhvr>
                                        <p:cTn id="123" dur="1000" fill="hold"/>
                                        <p:tgtEl>
                                          <p:spTgt spid="11"/>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2"/>
                                        </p:tgtEl>
                                        <p:attrNameLst>
                                          <p:attrName>style.visibility</p:attrName>
                                        </p:attrNameLst>
                                      </p:cBhvr>
                                      <p:to>
                                        <p:strVal val="visible"/>
                                      </p:to>
                                    </p:set>
                                    <p:animEffect transition="in" filter="fade">
                                      <p:cBhvr>
                                        <p:cTn id="126" dur="1000"/>
                                        <p:tgtEl>
                                          <p:spTgt spid="22"/>
                                        </p:tgtEl>
                                      </p:cBhvr>
                                    </p:animEffect>
                                    <p:anim calcmode="lin" valueType="num">
                                      <p:cBhvr>
                                        <p:cTn id="127" dur="1000" fill="hold"/>
                                        <p:tgtEl>
                                          <p:spTgt spid="22"/>
                                        </p:tgtEl>
                                        <p:attrNameLst>
                                          <p:attrName>ppt_x</p:attrName>
                                        </p:attrNameLst>
                                      </p:cBhvr>
                                      <p:tavLst>
                                        <p:tav tm="0">
                                          <p:val>
                                            <p:strVal val="#ppt_x"/>
                                          </p:val>
                                        </p:tav>
                                        <p:tav tm="100000">
                                          <p:val>
                                            <p:strVal val="#ppt_x"/>
                                          </p:val>
                                        </p:tav>
                                      </p:tavLst>
                                    </p:anim>
                                    <p:anim calcmode="lin" valueType="num">
                                      <p:cBhvr>
                                        <p:cTn id="128" dur="1000" fill="hold"/>
                                        <p:tgtEl>
                                          <p:spTgt spid="22"/>
                                        </p:tgtEl>
                                        <p:attrNameLst>
                                          <p:attrName>ppt_y</p:attrName>
                                        </p:attrNameLst>
                                      </p:cBhvr>
                                      <p:tavLst>
                                        <p:tav tm="0">
                                          <p:val>
                                            <p:strVal val="#ppt_y+.1"/>
                                          </p:val>
                                        </p:tav>
                                        <p:tav tm="100000">
                                          <p:val>
                                            <p:strVal val="#ppt_y"/>
                                          </p:val>
                                        </p:tav>
                                      </p:tavLst>
                                    </p:anim>
                                  </p:childTnLst>
                                </p:cTn>
                              </p:par>
                            </p:childTnLst>
                          </p:cTn>
                        </p:par>
                        <p:par>
                          <p:cTn id="129" fill="hold">
                            <p:stCondLst>
                              <p:cond delay="1000"/>
                            </p:stCondLst>
                            <p:childTnLst>
                              <p:par>
                                <p:cTn id="130" presetID="10" presetClass="entr" presetSubtype="0" fill="hold" nodeType="afterEffect">
                                  <p:stCondLst>
                                    <p:cond delay="0"/>
                                  </p:stCondLst>
                                  <p:childTnLst>
                                    <p:set>
                                      <p:cBhvr>
                                        <p:cTn id="131" dur="1" fill="hold">
                                          <p:stCondLst>
                                            <p:cond delay="0"/>
                                          </p:stCondLst>
                                        </p:cTn>
                                        <p:tgtEl>
                                          <p:spTgt spid="38"/>
                                        </p:tgtEl>
                                        <p:attrNameLst>
                                          <p:attrName>style.visibility</p:attrName>
                                        </p:attrNameLst>
                                      </p:cBhvr>
                                      <p:to>
                                        <p:strVal val="visible"/>
                                      </p:to>
                                    </p:set>
                                    <p:animEffect transition="in" filter="fade">
                                      <p:cBhvr>
                                        <p:cTn id="132" dur="500"/>
                                        <p:tgtEl>
                                          <p:spTgt spid="38"/>
                                        </p:tgtEl>
                                      </p:cBhvr>
                                    </p:animEffect>
                                  </p:childTnLst>
                                </p:cTn>
                              </p:par>
                              <p:par>
                                <p:cTn id="133" presetID="10" presetClass="entr" presetSubtype="0" fill="hold" nodeType="with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fade">
                                      <p:cBhvr>
                                        <p:cTn id="135" dur="500"/>
                                        <p:tgtEl>
                                          <p:spTgt spid="37"/>
                                        </p:tgtEl>
                                      </p:cBhvr>
                                    </p:animEffect>
                                  </p:childTnLst>
                                </p:cTn>
                              </p:par>
                              <p:par>
                                <p:cTn id="136" presetID="10" presetClass="entr" presetSubtype="0" fill="hold" nodeType="withEffect">
                                  <p:stCondLst>
                                    <p:cond delay="0"/>
                                  </p:stCondLst>
                                  <p:childTnLst>
                                    <p:set>
                                      <p:cBhvr>
                                        <p:cTn id="137" dur="1" fill="hold">
                                          <p:stCondLst>
                                            <p:cond delay="0"/>
                                          </p:stCondLst>
                                        </p:cTn>
                                        <p:tgtEl>
                                          <p:spTgt spid="40"/>
                                        </p:tgtEl>
                                        <p:attrNameLst>
                                          <p:attrName>style.visibility</p:attrName>
                                        </p:attrNameLst>
                                      </p:cBhvr>
                                      <p:to>
                                        <p:strVal val="visible"/>
                                      </p:to>
                                    </p:set>
                                    <p:animEffect transition="in" filter="fade">
                                      <p:cBhvr>
                                        <p:cTn id="1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6" grpId="0">
        <p:bldAsOne/>
      </p:bldGraphic>
      <p:bldP spid="17" grpId="0"/>
      <p:bldP spid="18" grpId="0"/>
      <p:bldP spid="19" grpId="0"/>
      <p:bldP spid="20" grpId="0"/>
      <p:bldP spid="22" grpId="0"/>
      <p:bldP spid="23" grpId="0"/>
      <p:bldP spid="27" grpId="0"/>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Espace réservé du contenu 10"/>
          <p:cNvGraphicFramePr>
            <a:graphicFrameLocks noGrp="1"/>
          </p:cNvGraphicFramePr>
          <p:nvPr>
            <p:ph idx="1"/>
            <p:custDataLst>
              <p:tags r:id="rId1"/>
            </p:custDataLst>
            <p:extLst>
              <p:ext uri="{D42A27DB-BD31-4B8C-83A1-F6EECF244321}">
                <p14:modId xmlns:p14="http://schemas.microsoft.com/office/powerpoint/2010/main" val="4000291254"/>
              </p:ext>
            </p:extLst>
          </p:nvPr>
        </p:nvGraphicFramePr>
        <p:xfrm>
          <a:off x="1065213" y="1752600"/>
          <a:ext cx="10058400" cy="4737100"/>
        </p:xfrm>
        <a:graphic>
          <a:graphicData uri="http://schemas.openxmlformats.org/drawingml/2006/chart">
            <c:chart xmlns:c="http://schemas.openxmlformats.org/drawingml/2006/chart" xmlns:r="http://schemas.openxmlformats.org/officeDocument/2006/relationships" r:id="rId14"/>
          </a:graphicData>
        </a:graphic>
      </p:graphicFrame>
      <p:pic>
        <p:nvPicPr>
          <p:cNvPr id="15" name="Image 14"/>
          <p:cNvPicPr>
            <a:picLocks noChangeAspect="1"/>
          </p:cNvPicPr>
          <p:nvPr>
            <p:custDataLst>
              <p:tags r:id="rId2"/>
            </p:custDataLst>
          </p:nvPr>
        </p:nvPicPr>
        <p:blipFill>
          <a:blip r:embed="rId15" cstate="print">
            <a:extLst>
              <a:ext uri="{28A0092B-C50C-407E-A947-70E740481C1C}">
                <a14:useLocalDpi xmlns:a14="http://schemas.microsoft.com/office/drawing/2010/main" val="0"/>
              </a:ext>
            </a:extLst>
          </a:blip>
          <a:stretch>
            <a:fillRect/>
          </a:stretch>
        </p:blipFill>
        <p:spPr>
          <a:xfrm>
            <a:off x="262532" y="2531856"/>
            <a:ext cx="1401992" cy="936300"/>
          </a:xfrm>
          <a:prstGeom prst="rect">
            <a:avLst/>
          </a:prstGeom>
        </p:spPr>
      </p:pic>
      <p:pic>
        <p:nvPicPr>
          <p:cNvPr id="17" name="Image 16"/>
          <p:cNvPicPr>
            <a:picLocks noChangeAspect="1"/>
          </p:cNvPicPr>
          <p:nvPr>
            <p:custDataLst>
              <p:tags r:id="rId3"/>
            </p:custDataLst>
          </p:nvPr>
        </p:nvPicPr>
        <p:blipFill>
          <a:blip r:embed="rId16" cstate="print">
            <a:extLst>
              <a:ext uri="{28A0092B-C50C-407E-A947-70E740481C1C}">
                <a14:useLocalDpi xmlns:a14="http://schemas.microsoft.com/office/drawing/2010/main" val="0"/>
              </a:ext>
            </a:extLst>
          </a:blip>
          <a:stretch>
            <a:fillRect/>
          </a:stretch>
        </p:blipFill>
        <p:spPr>
          <a:xfrm>
            <a:off x="386995" y="3000006"/>
            <a:ext cx="865644" cy="483742"/>
          </a:xfrm>
          <a:prstGeom prst="rect">
            <a:avLst/>
          </a:prstGeom>
        </p:spPr>
      </p:pic>
      <p:graphicFrame>
        <p:nvGraphicFramePr>
          <p:cNvPr id="23" name="Espace réservé du contenu 4"/>
          <p:cNvGraphicFramePr>
            <a:graphicFrameLocks/>
          </p:cNvGraphicFramePr>
          <p:nvPr>
            <p:custDataLst>
              <p:tags r:id="rId4"/>
            </p:custDataLst>
            <p:extLst>
              <p:ext uri="{D42A27DB-BD31-4B8C-83A1-F6EECF244321}">
                <p14:modId xmlns:p14="http://schemas.microsoft.com/office/powerpoint/2010/main" val="3783197551"/>
              </p:ext>
            </p:extLst>
          </p:nvPr>
        </p:nvGraphicFramePr>
        <p:xfrm>
          <a:off x="1664524" y="3585029"/>
          <a:ext cx="2112733" cy="169381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25" name="Image 24"/>
          <p:cNvPicPr>
            <a:picLocks noChangeAspect="1"/>
          </p:cNvPicPr>
          <p:nvPr>
            <p:custDataLst>
              <p:tags r:id="rId5"/>
            </p:custDataLst>
          </p:nvPr>
        </p:nvPicPr>
        <p:blipFill>
          <a:blip r:embed="rId22" cstate="print">
            <a:extLst>
              <a:ext uri="{28A0092B-C50C-407E-A947-70E740481C1C}">
                <a14:useLocalDpi xmlns:a14="http://schemas.microsoft.com/office/drawing/2010/main" val="0"/>
              </a:ext>
            </a:extLst>
          </a:blip>
          <a:stretch>
            <a:fillRect/>
          </a:stretch>
        </p:blipFill>
        <p:spPr>
          <a:xfrm>
            <a:off x="302525" y="5113622"/>
            <a:ext cx="1581221" cy="1113006"/>
          </a:xfrm>
          <a:prstGeom prst="rect">
            <a:avLst/>
          </a:prstGeom>
        </p:spPr>
      </p:pic>
      <p:pic>
        <p:nvPicPr>
          <p:cNvPr id="27" name="Image 26"/>
          <p:cNvPicPr>
            <a:picLocks noChangeAspect="1"/>
          </p:cNvPicPr>
          <p:nvPr>
            <p:custDataLst>
              <p:tags r:id="rId6"/>
            </p:custDataLst>
          </p:nvPr>
        </p:nvPicPr>
        <p:blipFill>
          <a:blip r:embed="rId23" cstate="print">
            <a:extLst>
              <a:ext uri="{28A0092B-C50C-407E-A947-70E740481C1C}">
                <a14:useLocalDpi xmlns:a14="http://schemas.microsoft.com/office/drawing/2010/main" val="0"/>
              </a:ext>
            </a:extLst>
          </a:blip>
          <a:stretch>
            <a:fillRect/>
          </a:stretch>
        </p:blipFill>
        <p:spPr>
          <a:xfrm>
            <a:off x="8928000" y="2541349"/>
            <a:ext cx="2153741" cy="1301084"/>
          </a:xfrm>
          <a:prstGeom prst="rect">
            <a:avLst/>
          </a:prstGeom>
        </p:spPr>
      </p:pic>
      <p:pic>
        <p:nvPicPr>
          <p:cNvPr id="28" name="Image 27"/>
          <p:cNvPicPr>
            <a:picLocks noChangeAspect="1"/>
          </p:cNvPicPr>
          <p:nvPr>
            <p:custDataLst>
              <p:tags r:id="rId7"/>
            </p:custDataLst>
          </p:nvPr>
        </p:nvPicPr>
        <p:blipFill>
          <a:blip r:embed="rId24" cstate="print">
            <a:extLst>
              <a:ext uri="{28A0092B-C50C-407E-A947-70E740481C1C}">
                <a14:useLocalDpi xmlns:a14="http://schemas.microsoft.com/office/drawing/2010/main" val="0"/>
              </a:ext>
            </a:extLst>
          </a:blip>
          <a:stretch>
            <a:fillRect/>
          </a:stretch>
        </p:blipFill>
        <p:spPr>
          <a:xfrm>
            <a:off x="10127937" y="3918858"/>
            <a:ext cx="1545830" cy="1528593"/>
          </a:xfrm>
          <a:prstGeom prst="rect">
            <a:avLst/>
          </a:prstGeom>
        </p:spPr>
      </p:pic>
      <p:pic>
        <p:nvPicPr>
          <p:cNvPr id="29" name="Image 28"/>
          <p:cNvPicPr>
            <a:picLocks noChangeAspect="1"/>
          </p:cNvPicPr>
          <p:nvPr>
            <p:custDataLst>
              <p:tags r:id="rId8"/>
            </p:custDataLst>
          </p:nvPr>
        </p:nvPicPr>
        <p:blipFill>
          <a:blip r:embed="rId25" cstate="print">
            <a:extLst>
              <a:ext uri="{28A0092B-C50C-407E-A947-70E740481C1C}">
                <a14:useLocalDpi xmlns:a14="http://schemas.microsoft.com/office/drawing/2010/main" val="0"/>
              </a:ext>
            </a:extLst>
          </a:blip>
          <a:stretch>
            <a:fillRect/>
          </a:stretch>
        </p:blipFill>
        <p:spPr>
          <a:xfrm>
            <a:off x="8928000" y="5135252"/>
            <a:ext cx="773623" cy="1091376"/>
          </a:xfrm>
          <a:prstGeom prst="rect">
            <a:avLst/>
          </a:prstGeom>
        </p:spPr>
      </p:pic>
      <p:pic>
        <p:nvPicPr>
          <p:cNvPr id="31" name="Image 30"/>
          <p:cNvPicPr>
            <a:picLocks noChangeAspect="1"/>
          </p:cNvPicPr>
          <p:nvPr>
            <p:custDataLst>
              <p:tags r:id="rId9"/>
            </p:custDataLst>
          </p:nvPr>
        </p:nvPicPr>
        <p:blipFill>
          <a:blip r:embed="rId26" cstate="print">
            <a:extLst>
              <a:ext uri="{28A0092B-C50C-407E-A947-70E740481C1C}">
                <a14:useLocalDpi xmlns:a14="http://schemas.microsoft.com/office/drawing/2010/main" val="0"/>
              </a:ext>
            </a:extLst>
          </a:blip>
          <a:stretch>
            <a:fillRect/>
          </a:stretch>
        </p:blipFill>
        <p:spPr>
          <a:xfrm>
            <a:off x="10891256" y="2675015"/>
            <a:ext cx="1120634" cy="1091453"/>
          </a:xfrm>
          <a:prstGeom prst="rect">
            <a:avLst/>
          </a:prstGeom>
        </p:spPr>
      </p:pic>
      <p:sp>
        <p:nvSpPr>
          <p:cNvPr id="32" name="Espace réservé du contenu 7"/>
          <p:cNvSpPr txBox="1">
            <a:spLocks/>
          </p:cNvSpPr>
          <p:nvPr>
            <p:custDataLst>
              <p:tags r:id="rId10"/>
            </p:custDataLst>
          </p:nvPr>
        </p:nvSpPr>
        <p:spPr>
          <a:xfrm>
            <a:off x="1065214" y="1752600"/>
            <a:ext cx="10058400" cy="4229100"/>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spcBef>
                <a:spcPts val="0"/>
              </a:spcBef>
              <a:defRPr/>
            </a:pPr>
            <a:r>
              <a:rPr lang="en-US" dirty="0" err="1">
                <a:solidFill>
                  <a:schemeClr val="tx1">
                    <a:lumMod val="50000"/>
                  </a:schemeClr>
                </a:solidFill>
                <a:latin typeface="Calibri" panose="020F0502020204030204" pitchFamily="34" charset="0"/>
              </a:rPr>
              <a:t>Quelles</a:t>
            </a:r>
            <a:r>
              <a:rPr lang="en-US" dirty="0">
                <a:solidFill>
                  <a:schemeClr val="tx1">
                    <a:lumMod val="50000"/>
                  </a:schemeClr>
                </a:solidFill>
                <a:latin typeface="Calibri" panose="020F0502020204030204" pitchFamily="34" charset="0"/>
              </a:rPr>
              <a:t> </a:t>
            </a:r>
            <a:r>
              <a:rPr lang="en-US" dirty="0" err="1">
                <a:solidFill>
                  <a:schemeClr val="tx1">
                    <a:lumMod val="50000"/>
                  </a:schemeClr>
                </a:solidFill>
                <a:latin typeface="Calibri" panose="020F0502020204030204" pitchFamily="34" charset="0"/>
              </a:rPr>
              <a:t>sont</a:t>
            </a:r>
            <a:r>
              <a:rPr lang="en-US" dirty="0">
                <a:solidFill>
                  <a:schemeClr val="tx1">
                    <a:lumMod val="50000"/>
                  </a:schemeClr>
                </a:solidFill>
                <a:latin typeface="Calibri" panose="020F0502020204030204" pitchFamily="34" charset="0"/>
              </a:rPr>
              <a:t> les </a:t>
            </a:r>
            <a:r>
              <a:rPr lang="en-US" dirty="0" err="1">
                <a:solidFill>
                  <a:schemeClr val="tx1">
                    <a:lumMod val="50000"/>
                  </a:schemeClr>
                </a:solidFill>
                <a:latin typeface="Calibri" panose="020F0502020204030204" pitchFamily="34" charset="0"/>
              </a:rPr>
              <a:t>activités</a:t>
            </a:r>
            <a:r>
              <a:rPr lang="en-US" dirty="0">
                <a:solidFill>
                  <a:schemeClr val="tx1">
                    <a:lumMod val="50000"/>
                  </a:schemeClr>
                </a:solidFill>
                <a:latin typeface="Calibri" panose="020F0502020204030204" pitchFamily="34" charset="0"/>
              </a:rPr>
              <a:t> qui </a:t>
            </a:r>
            <a:r>
              <a:rPr lang="en-US" dirty="0" err="1">
                <a:solidFill>
                  <a:schemeClr val="tx1">
                    <a:lumMod val="50000"/>
                  </a:schemeClr>
                </a:solidFill>
                <a:latin typeface="Calibri" panose="020F0502020204030204" pitchFamily="34" charset="0"/>
              </a:rPr>
              <a:t>dégagent</a:t>
            </a:r>
            <a:r>
              <a:rPr lang="en-US" dirty="0">
                <a:solidFill>
                  <a:schemeClr val="tx1">
                    <a:lumMod val="50000"/>
                  </a:schemeClr>
                </a:solidFill>
                <a:latin typeface="Calibri" panose="020F0502020204030204" pitchFamily="34" charset="0"/>
              </a:rPr>
              <a:t> le plus de GES ?</a:t>
            </a:r>
          </a:p>
          <a:p>
            <a:pPr marL="0" indent="0" algn="just">
              <a:buFont typeface="Arial" panose="020B0604020202020204" pitchFamily="34" charset="0"/>
              <a:buNone/>
            </a:pPr>
            <a:endParaRPr lang="fr-CA" dirty="0">
              <a:solidFill>
                <a:schemeClr val="tx1">
                  <a:lumMod val="50000"/>
                </a:schemeClr>
              </a:solidFill>
            </a:endParaRPr>
          </a:p>
        </p:txBody>
      </p:sp>
      <p:sp>
        <p:nvSpPr>
          <p:cNvPr id="14" name="Titre 12"/>
          <p:cNvSpPr>
            <a:spLocks noGrp="1"/>
          </p:cNvSpPr>
          <p:nvPr>
            <p:ph type="title"/>
            <p:custDataLst>
              <p:tags r:id="rId11"/>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Tree>
    <p:extLst>
      <p:ext uri="{BB962C8B-B14F-4D97-AF65-F5344CB8AC3E}">
        <p14:creationId xmlns:p14="http://schemas.microsoft.com/office/powerpoint/2010/main" val="164871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fade">
                                      <p:cBhvr>
                                        <p:cTn id="7" dur="500"/>
                                        <p:tgtEl>
                                          <p:spTgt spid="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2">
                                            <p:txEl>
                                              <p:pRg st="0" end="0"/>
                                            </p:txEl>
                                          </p:spTgt>
                                        </p:tgtEl>
                                      </p:cBhvr>
                                    </p:animEffect>
                                    <p:set>
                                      <p:cBhvr>
                                        <p:cTn id="12" dur="1" fill="hold">
                                          <p:stCondLst>
                                            <p:cond delay="499"/>
                                          </p:stCondLst>
                                        </p:cTn>
                                        <p:tgtEl>
                                          <p:spTgt spid="32">
                                            <p:txEl>
                                              <p:pRg st="0" end="0"/>
                                            </p:txEl>
                                          </p:spTgt>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1"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nodeType="withEffect">
                                  <p:stCondLst>
                                    <p:cond delay="50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nodeType="withEffect">
                                  <p:stCondLst>
                                    <p:cond delay="5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nodeType="withEffect">
                                  <p:stCondLst>
                                    <p:cond delay="10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nodeType="withEffect">
                                  <p:stCondLst>
                                    <p:cond delay="1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nodeType="withEffect">
                                  <p:stCondLst>
                                    <p:cond delay="200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par>
                    <p:cTn id="42" fill="hold">
                      <p:stCondLst>
                        <p:cond delay="indefinite"/>
                      </p:stCondLst>
                      <p:childTnLst>
                        <p:par>
                          <p:cTn id="43" fill="hold">
                            <p:stCondLst>
                              <p:cond delay="0"/>
                            </p:stCondLst>
                            <p:childTnLst>
                              <p:par>
                                <p:cTn id="44" presetID="0" presetClass="path" presetSubtype="0" accel="50000" decel="50000" fill="hold" grpId="0" nodeType="clickEffect">
                                  <p:stCondLst>
                                    <p:cond delay="0"/>
                                  </p:stCondLst>
                                  <p:childTnLst>
                                    <p:animMotion origin="layout" path="M 2.91667E-6 -0.03425 L 2.91667E-6 -0.03379 C 0.00364 -0.03217 0.00755 -0.03055 0.01133 -0.02777 C 0.0138 -0.02569 0.0164 -0.02314 0.01901 -0.02106 L 0.02278 -0.01712 L 0.03437 -0.00717 L 0.03828 -0.00393 C 0.03958 -0.003 0.04075 -0.00115 0.04205 -0.00046 C 0.04375 0.00047 0.04544 0.00139 0.04726 0.00278 C 0.04843 0.00371 0.04974 0.00556 0.05091 0.00649 C 0.05273 0.00741 0.05442 0.0088 0.05625 0.00996 C 0.06211 0.0132 0.06224 0.01227 0.06758 0.01667 C 0.06901 0.0176 0.07018 0.01922 0.07161 0.01991 C 0.075 0.02269 0.07838 0.02431 0.0819 0.02663 C 0.08359 0.02801 0.08515 0.02894 0.08698 0.03033 C 0.08828 0.03149 0.08945 0.03264 0.09088 0.0338 C 0.09414 0.03565 0.09752 0.0382 0.10117 0.04051 C 0.10286 0.04144 0.10442 0.04213 0.10625 0.04375 C 0.10885 0.0463 0.1112 0.04954 0.1138 0.05047 C 0.11823 0.05301 0.12265 0.05394 0.12656 0.05764 C 0.13112 0.06135 0.13151 0.06274 0.13711 0.06436 C 0.14518 0.06737 0.15455 0.06899 0.1625 0.07107 C 0.16601 0.072 0.16953 0.07338 0.17291 0.07524 L 0.2319 0.07107 C 0.23541 0.07084 0.23867 0.06945 0.24218 0.06783 C 0.25859 0.05926 0.24726 0.06366 0.25625 0.05764 C 0.25976 0.05487 0.26315 0.05301 0.26653 0.05047 C 0.26823 0.04954 0.27005 0.04862 0.27174 0.04723 L 0.28698 0.0338 L 0.29479 0.02663 C 0.29609 0.0257 0.29726 0.02431 0.2987 0.02338 L 0.30377 0.01991 C 0.30976 0.00926 0.30612 0.01436 0.31523 0.00649 L 0.31914 0.00278 C 0.32057 0.00047 0.32161 -0.00185 0.32291 -0.00393 C 0.32422 -0.00532 0.32565 -0.00532 0.32695 -0.00717 C 0.32955 -0.01134 0.3319 -0.01643 0.3345 -0.02106 C 0.33593 -0.02314 0.33685 -0.02638 0.33841 -0.02777 C 0.33971 -0.0287 0.34101 -0.02916 0.34218 -0.03125 C 0.35547 -0.05092 0.34505 -0.04027 0.3539 -0.04837 C 0.35846 -0.06759 0.35364 -0.05208 0.36015 -0.0618 C 0.36289 -0.06574 0.36784 -0.07546 0.36784 -0.075 C 0.3707 -0.08657 0.36875 -0.08564 0.372 -0.08564 " pathEditMode="relative" rAng="0" ptsTypes="AAAAAAAAAAAAAAAAAAAAAAAAAAAAAAAAAAAAAAAAAAA">
                                      <p:cBhvr>
                                        <p:cTn id="45" dur="2000" fill="hold"/>
                                        <p:tgtEl>
                                          <p:spTgt spid="23"/>
                                        </p:tgtEl>
                                        <p:attrNameLst>
                                          <p:attrName>ppt_x</p:attrName>
                                          <p:attrName>ppt_y</p:attrName>
                                        </p:attrNameLst>
                                      </p:cBhvr>
                                      <p:rCtr x="18594" y="2894"/>
                                    </p:animMotion>
                                  </p:childTnLst>
                                </p:cTn>
                              </p:par>
                            </p:childTnLst>
                          </p:cTn>
                        </p:par>
                      </p:childTnLst>
                    </p:cTn>
                  </p:par>
                  <p:par>
                    <p:cTn id="46" fill="hold">
                      <p:stCondLst>
                        <p:cond delay="indefinite"/>
                      </p:stCondLst>
                      <p:childTnLst>
                        <p:par>
                          <p:cTn id="47" fill="hold">
                            <p:stCondLst>
                              <p:cond delay="0"/>
                            </p:stCondLst>
                            <p:childTnLst>
                              <p:par>
                                <p:cTn id="48" presetID="0" presetClass="path" presetSubtype="0" accel="50000" decel="50000" fill="hold" nodeType="clickEffect">
                                  <p:stCondLst>
                                    <p:cond delay="0"/>
                                  </p:stCondLst>
                                  <p:childTnLst>
                                    <p:animMotion origin="layout" path="M -2.91667E-6 -3.7037E-7 L -2.91667E-6 0.00046 L 0.02084 0.0037 L 0.04545 0.00764 C 0.04987 0.00857 0.05456 0.01019 0.05899 0.01134 C 0.07604 0.02153 0.06289 0.01435 0.09844 0.02245 L 0.128 0.03032 C 0.14597 0.02732 0.16315 0.02639 0.18086 0.01852 C 0.18386 0.01759 0.18672 0.0162 0.18959 0.01505 C 0.19167 0.01366 0.19375 0.01181 0.19571 0.01134 C 0.20703 0.00718 0.22461 0.00602 0.23529 0.0037 C 0.24011 0.00278 0.24506 0.00116 0.24987 -3.7037E-7 C 0.25638 -0.0037 0.25664 -0.00417 0.26354 -0.00741 C 0.27097 -0.01065 0.27435 -0.01181 0.28203 -0.01481 C 0.28724 -0.01991 0.28854 -0.02153 0.29558 -0.02616 C 0.29766 -0.02708 0.29961 -0.02801 0.3017 -0.02963 C 0.30417 -0.03171 0.30664 -0.03449 0.30912 -0.03704 C 0.31029 -0.03819 0.31146 -0.03981 0.31289 -0.04074 C 0.31472 -0.0419 0.31693 -0.04259 0.31888 -0.04468 C 0.31888 -0.04421 0.32826 -0.0537 0.33008 -0.05556 L 0.33373 -0.05949 L 0.3375 -0.06296 C 0.34792 -0.08449 0.33451 -0.0588 0.34466 -0.07431 C 0.3461 -0.07639 0.34714 -0.07963 0.34857 -0.08171 C 0.35482 -0.09143 0.34987 -0.07847 0.35469 -0.09236 " pathEditMode="relative" rAng="0" ptsTypes="AAAAAAAAAAAAAAAAAAAAAAAAA">
                                      <p:cBhvr>
                                        <p:cTn id="49" dur="2000" fill="hold"/>
                                        <p:tgtEl>
                                          <p:spTgt spid="25"/>
                                        </p:tgtEl>
                                        <p:attrNameLst>
                                          <p:attrName>ppt_x</p:attrName>
                                          <p:attrName>ppt_y</p:attrName>
                                        </p:attrNameLst>
                                      </p:cBhvr>
                                      <p:rCtr x="17734" y="-3102"/>
                                    </p:animMotion>
                                  </p:childTnLst>
                                </p:cTn>
                              </p:par>
                            </p:childTnLst>
                          </p:cTn>
                        </p:par>
                      </p:childTnLst>
                    </p:cTn>
                  </p:par>
                  <p:par>
                    <p:cTn id="50" fill="hold">
                      <p:stCondLst>
                        <p:cond delay="indefinite"/>
                      </p:stCondLst>
                      <p:childTnLst>
                        <p:par>
                          <p:cTn id="51" fill="hold">
                            <p:stCondLst>
                              <p:cond delay="0"/>
                            </p:stCondLst>
                            <p:childTnLst>
                              <p:par>
                                <p:cTn id="52" presetID="0" presetClass="path" presetSubtype="0" accel="50000" decel="50000" fill="hold" nodeType="clickEffect">
                                  <p:stCondLst>
                                    <p:cond delay="0"/>
                                  </p:stCondLst>
                                  <p:childTnLst>
                                    <p:animMotion origin="layout" path="M -2.91667E-6 2.22222E-6 L -2.91667E-6 2.22222E-6 C -0.00325 0.00139 -0.00573 0.00324 -0.00872 0.00463 C -0.00989 0.00509 -0.01119 0.00486 -0.01224 0.00532 C -0.0138 0.00625 -0.01445 0.00764 -0.01588 0.00856 C -0.01692 0.00903 -0.01823 0.00903 -0.01953 0.00949 C -0.02083 0.00995 -0.02161 0.01065 -0.02304 0.01134 C -0.02422 0.0118 -0.02552 0.0118 -0.02669 0.01227 C -0.03502 0.01574 -0.02513 0.01319 -0.03515 0.01504 C -0.03619 0.01574 -0.03737 0.01643 -0.0388 0.01713 C -0.04049 0.01782 -0.04557 0.01875 -0.04713 0.01898 C -0.05299 0.02199 -0.04843 0.02037 -0.05547 0.02199 C -0.07005 0.02546 -0.05651 0.02268 -0.06744 0.02477 C -0.07083 0.02616 -0.07239 0.02708 -0.07604 0.02778 C -0.07799 0.02824 -0.07994 0.02847 -0.0819 0.0287 C -0.08528 0.0294 -0.08828 0.03078 -0.09153 0.03171 C -0.09414 0.03241 -0.1 0.0331 -0.10247 0.03356 C -0.10651 0.03541 -0.10846 0.03634 -0.11315 0.03727 C -0.11471 0.03773 -0.1164 0.03796 -0.1181 0.03842 C -0.12083 0.03889 -0.12682 0.03958 -0.12994 0.04028 C -0.13164 0.04074 -0.13307 0.0419 -0.13476 0.04213 C -0.13789 0.04305 -0.14127 0.04328 -0.1444 0.04421 C -0.14687 0.04514 -0.15091 0.04653 -0.15403 0.04722 C -0.16198 0.04884 -0.16263 0.04884 -0.16966 0.04977 C -0.17122 0.05069 -0.17278 0.05139 -0.17435 0.05208 C -0.17721 0.05278 -0.18398 0.05347 -0.18646 0.05393 C -0.18867 0.05463 -0.19114 0.05532 -0.19375 0.05578 C -0.19791 0.05671 -0.2026 0.05694 -0.20677 0.05764 C -0.2138 0.05903 -0.21588 0.05995 -0.22239 0.06065 C -0.23932 0.06273 -0.22487 0.06018 -0.24153 0.06366 C -0.24323 0.06389 -0.24466 0.06435 -0.24648 0.06458 L -0.27057 0.06643 C -0.27304 0.06713 -0.27903 0.06828 -0.28125 0.06828 C -0.28893 0.06875 -0.29648 0.06898 -0.30429 0.06967 L -0.37981 0.06828 C -0.38841 0.06805 -0.38672 0.06736 -0.39414 0.06643 C -0.40247 0.06574 -0.41093 0.06528 -0.4194 0.06458 L -0.43021 0.06366 C -0.43151 0.06319 -0.43255 0.06296 -0.43372 0.0625 C -0.43776 0.0618 -0.44192 0.0618 -0.4457 0.06065 L -0.45273 0.05879 " pathEditMode="relative" rAng="0" ptsTypes="AAAAAAAAAAAAAAAAAAAAAAAAAAAAAAAAAAAAAAAAA">
                                      <p:cBhvr>
                                        <p:cTn id="53" dur="2000" fill="hold"/>
                                        <p:tgtEl>
                                          <p:spTgt spid="27"/>
                                        </p:tgtEl>
                                        <p:attrNameLst>
                                          <p:attrName>ppt_x</p:attrName>
                                          <p:attrName>ppt_y</p:attrName>
                                        </p:attrNameLst>
                                      </p:cBhvr>
                                      <p:rCtr x="-22643" y="3472"/>
                                    </p:animMotion>
                                  </p:childTnLst>
                                </p:cTn>
                              </p:par>
                              <p:par>
                                <p:cTn id="54" presetID="0" presetClass="path" presetSubtype="0" accel="50000" decel="50000" fill="hold" nodeType="withEffect">
                                  <p:stCondLst>
                                    <p:cond delay="0"/>
                                  </p:stCondLst>
                                  <p:childTnLst>
                                    <p:animMotion origin="layout" path="M -2.91667E-6 -4.44444E-6 L -2.91667E-6 -4.44444E-6 C -0.00351 0.00162 -0.00664 0.00325 -0.00989 0.00487 C -0.01119 0.00556 -0.01211 0.00695 -0.01354 0.00741 C -0.01575 0.00857 -0.0207 0.01019 -0.0207 0.01019 C -0.02617 0.01436 -0.02278 0.01204 -0.03138 0.01528 L -0.03867 0.01783 L -0.04817 0.02061 C -0.05573 0.02593 -0.04778 0.02061 -0.06146 0.02547 C -0.0625 0.02593 -0.0638 0.02662 -0.06497 0.02709 C -0.06666 0.02778 -0.0681 0.02894 -0.06979 0.02963 C -0.07174 0.03033 -0.07383 0.0301 -0.07591 0.03079 C -0.08724 0.03496 -0.08593 0.03635 -0.09609 0.03866 C -0.10091 0.03959 -0.10586 0.03982 -0.11054 0.04121 C -0.11328 0.04213 -0.11614 0.04283 -0.11888 0.04375 C -0.12135 0.04468 -0.12383 0.04561 -0.12617 0.04653 C -0.12812 0.047 -0.12994 0.04723 -0.13216 0.04769 C -0.147 0.05209 -0.13151 0.04885 -0.14648 0.05139 C -0.14883 0.05255 -0.1513 0.05371 -0.15377 0.05417 C -0.1569 0.05487 -0.16028 0.05487 -0.16328 0.05556 C -0.16562 0.05579 -0.1681 0.05649 -0.17057 0.05695 C -0.17317 0.05718 -0.17604 0.05764 -0.1789 0.05811 C -0.18463 0.05903 -0.19909 0.06158 -0.20521 0.06343 C -0.20664 0.06366 -0.20846 0.06412 -0.21015 0.06459 C -0.21797 0.06621 -0.22604 0.06667 -0.23411 0.06829 C -0.24114 0.06991 -0.24114 0.07014 -0.24948 0.07107 L -0.27721 0.07385 C -0.28619 0.07593 -0.27916 0.07431 -0.29401 0.07616 C -0.29713 0.07662 -0.30026 0.07709 -0.30364 0.07755 C -0.30755 0.07801 -0.31159 0.07825 -0.31549 0.07871 C -0.31875 0.07917 -0.322 0.07987 -0.325 0.0801 C -0.32955 0.08056 -0.33398 0.08079 -0.33828 0.08149 C -0.34166 0.08172 -0.34466 0.08241 -0.34791 0.08264 C -0.35234 0.08311 -0.35651 0.08357 -0.36119 0.08403 C -0.36758 0.08473 -0.37383 0.08612 -0.38034 0.08658 L -0.41393 0.08912 C -0.41718 0.08959 -0.42031 0.09005 -0.42356 0.09075 C -0.49531 0.08889 -0.46419 0.08912 -0.51666 0.08912 " pathEditMode="relative" rAng="0" ptsTypes="AAAAAAAAAAAAAAAAAAAAAAAAAAAAAAAAAAAAAA">
                                      <p:cBhvr>
                                        <p:cTn id="55" dur="2000" fill="hold"/>
                                        <p:tgtEl>
                                          <p:spTgt spid="31"/>
                                        </p:tgtEl>
                                        <p:attrNameLst>
                                          <p:attrName>ppt_x</p:attrName>
                                          <p:attrName>ppt_y</p:attrName>
                                        </p:attrNameLst>
                                      </p:cBhvr>
                                      <p:rCtr x="-25833" y="4537"/>
                                    </p:animMotion>
                                  </p:childTnLst>
                                </p:cTn>
                              </p:par>
                              <p:par>
                                <p:cTn id="56" presetID="6" presetClass="emph" presetSubtype="0" fill="hold" nodeType="withEffect">
                                  <p:stCondLst>
                                    <p:cond delay="0"/>
                                  </p:stCondLst>
                                  <p:childTnLst>
                                    <p:animScale>
                                      <p:cBhvr>
                                        <p:cTn id="57" dur="2000" fill="hold"/>
                                        <p:tgtEl>
                                          <p:spTgt spid="27"/>
                                        </p:tgtEl>
                                      </p:cBhvr>
                                      <p:by x="50000" y="50000"/>
                                    </p:animScale>
                                  </p:childTnLst>
                                </p:cTn>
                              </p:par>
                              <p:par>
                                <p:cTn id="58" presetID="6" presetClass="emph" presetSubtype="0" fill="hold" nodeType="withEffect">
                                  <p:stCondLst>
                                    <p:cond delay="0"/>
                                  </p:stCondLst>
                                  <p:childTnLst>
                                    <p:animScale>
                                      <p:cBhvr>
                                        <p:cTn id="59" dur="2000" fill="hold"/>
                                        <p:tgtEl>
                                          <p:spTgt spid="31"/>
                                        </p:tgtEl>
                                      </p:cBhvr>
                                      <p:by x="50000" y="50000"/>
                                    </p:animScale>
                                  </p:childTnLst>
                                </p:cTn>
                              </p:par>
                            </p:childTnLst>
                          </p:cTn>
                        </p:par>
                      </p:childTnLst>
                    </p:cTn>
                  </p:par>
                  <p:par>
                    <p:cTn id="60" fill="hold">
                      <p:stCondLst>
                        <p:cond delay="indefinite"/>
                      </p:stCondLst>
                      <p:childTnLst>
                        <p:par>
                          <p:cTn id="61" fill="hold">
                            <p:stCondLst>
                              <p:cond delay="0"/>
                            </p:stCondLst>
                            <p:childTnLst>
                              <p:par>
                                <p:cTn id="62" presetID="0" presetClass="path" presetSubtype="0" accel="50000" decel="50000" fill="hold" nodeType="clickEffect">
                                  <p:stCondLst>
                                    <p:cond delay="0"/>
                                  </p:stCondLst>
                                  <p:childTnLst>
                                    <p:animMotion origin="layout" path="M 3.54167E-6 5.55112E-17 L 3.54167E-6 -0.00046 C 0.00859 -0.00069 0.01718 -0.00069 0.02578 -0.00185 C 0.02838 -0.00208 0.03112 -0.00208 0.03372 -0.00278 C 0.03528 -0.00278 0.03659 -0.00324 0.03815 -0.00347 C 0.04427 -0.00417 0.05026 -0.00463 0.05638 -0.00532 C 0.05937 -0.00556 0.06237 -0.00579 0.06536 -0.00602 L 0.07213 -0.00718 C 0.07395 -0.00764 0.07578 -0.00787 0.07773 -0.0081 C 0.0819 -0.00833 0.08593 -0.0088 0.0901 -0.00903 C 0.10468 -0.00972 0.10794 -0.00949 0.12174 -0.01065 C 0.12513 -0.01088 0.12864 -0.01134 0.13203 -0.01157 L 0.16015 -0.01343 L 0.17252 -0.01435 C 0.18606 -0.0169 0.16966 -0.01389 0.20091 -0.0169 L 0.20989 -0.01782 C 0.21211 -0.01806 0.21432 -0.01875 0.21666 -0.01875 C 0.22422 -0.01921 0.23164 -0.01921 0.23932 -0.01944 C 0.24948 -0.02014 0.26979 -0.02153 0.26979 -0.02176 C 0.27864 -0.02292 0.27461 -0.02245 0.28672 -0.02315 C 0.3 -0.02407 0.30325 -0.02431 0.31718 -0.025 C 0.31836 -0.02523 0.3194 -0.02593 0.32057 -0.02593 C 0.32955 -0.02685 0.33138 -0.02685 0.33997 -0.02685 " pathEditMode="relative" rAng="0" ptsTypes="AAAAAAAAAAAAAAAAAAAAAAA">
                                      <p:cBhvr>
                                        <p:cTn id="63" dur="2000" fill="hold"/>
                                        <p:tgtEl>
                                          <p:spTgt spid="15"/>
                                        </p:tgtEl>
                                        <p:attrNameLst>
                                          <p:attrName>ppt_x</p:attrName>
                                          <p:attrName>ppt_y</p:attrName>
                                        </p:attrNameLst>
                                      </p:cBhvr>
                                      <p:rCtr x="16992" y="-1343"/>
                                    </p:animMotion>
                                  </p:childTnLst>
                                </p:cTn>
                              </p:par>
                              <p:par>
                                <p:cTn id="64" presetID="0" presetClass="path" presetSubtype="0" accel="50000" decel="50000" fill="hold" nodeType="withEffect">
                                  <p:stCondLst>
                                    <p:cond delay="0"/>
                                  </p:stCondLst>
                                  <p:childTnLst>
                                    <p:animMotion origin="layout" path="M 2.5E-6 3.7037E-6 L 2.5E-6 -0.00116 L 0.11341 -0.00324 C 0.11745 -0.00324 0.12161 -0.0051 0.12552 -0.0051 C 0.13828 -0.00625 0.15117 -0.00625 0.1638 -0.00718 C 0.16927 -0.00718 0.175 -0.00834 0.1806 -0.00834 C 0.18385 -0.00926 0.18672 -0.01019 0.18958 -0.01019 C 0.22578 -0.01436 0.18463 -0.00834 0.23463 -0.01528 L 0.2457 -0.01736 C 0.24909 -0.01736 0.25247 -0.01829 0.25599 -0.01829 C 0.26901 -0.02037 0.28216 -0.0213 0.29531 -0.02246 C 0.3237 -0.02639 0.29791 -0.02246 0.31992 -0.02639 L 0.33229 -0.02848 C 0.33541 -0.02848 0.33828 -0.0294 0.3414 -0.0294 C 0.34648 -0.0294 0.35182 -0.0294 0.35742 -0.0294 " pathEditMode="relative" rAng="0" ptsTypes="AAAAAAAAAAAAAAA">
                                      <p:cBhvr>
                                        <p:cTn id="65" dur="2000" fill="hold"/>
                                        <p:tgtEl>
                                          <p:spTgt spid="17"/>
                                        </p:tgtEl>
                                        <p:attrNameLst>
                                          <p:attrName>ppt_x</p:attrName>
                                          <p:attrName>ppt_y</p:attrName>
                                        </p:attrNameLst>
                                      </p:cBhvr>
                                      <p:rCtr x="17865" y="-1481"/>
                                    </p:animMotion>
                                  </p:childTnLst>
                                </p:cTn>
                              </p:par>
                              <p:par>
                                <p:cTn id="66" presetID="6" presetClass="emph" presetSubtype="0" fill="hold" nodeType="withEffect">
                                  <p:stCondLst>
                                    <p:cond delay="0"/>
                                  </p:stCondLst>
                                  <p:childTnLst>
                                    <p:animScale>
                                      <p:cBhvr>
                                        <p:cTn id="67" dur="2000" fill="hold"/>
                                        <p:tgtEl>
                                          <p:spTgt spid="15"/>
                                        </p:tgtEl>
                                      </p:cBhvr>
                                      <p:by x="50000" y="50000"/>
                                    </p:animScale>
                                  </p:childTnLst>
                                </p:cTn>
                              </p:par>
                              <p:par>
                                <p:cTn id="68" presetID="6" presetClass="emph" presetSubtype="0" fill="hold" nodeType="withEffect">
                                  <p:stCondLst>
                                    <p:cond delay="0"/>
                                  </p:stCondLst>
                                  <p:childTnLst>
                                    <p:animScale>
                                      <p:cBhvr>
                                        <p:cTn id="69" dur="2000" fill="hold"/>
                                        <p:tgtEl>
                                          <p:spTgt spid="17"/>
                                        </p:tgtEl>
                                      </p:cBhvr>
                                      <p:by x="50000" y="50000"/>
                                    </p:animScale>
                                  </p:childTnLst>
                                </p:cTn>
                              </p:par>
                            </p:childTnLst>
                          </p:cTn>
                        </p:par>
                      </p:childTnLst>
                    </p:cTn>
                  </p:par>
                  <p:par>
                    <p:cTn id="70" fill="hold">
                      <p:stCondLst>
                        <p:cond delay="indefinite"/>
                      </p:stCondLst>
                      <p:childTnLst>
                        <p:par>
                          <p:cTn id="71" fill="hold">
                            <p:stCondLst>
                              <p:cond delay="0"/>
                            </p:stCondLst>
                            <p:childTnLst>
                              <p:par>
                                <p:cTn id="72" presetID="0" presetClass="path" presetSubtype="0" accel="50000" decel="50000" fill="hold" nodeType="clickEffect">
                                  <p:stCondLst>
                                    <p:cond delay="0"/>
                                  </p:stCondLst>
                                  <p:childTnLst>
                                    <p:animMotion origin="layout" path="M -6.25E-7 -0.00046 L -6.25E-7 0.00023 C -0.02083 -0.00185 -0.04141 -0.00093 -0.06211 -0.00393 C -0.06536 -0.00417 -0.06836 -0.00833 -0.07161 -0.00995 C -0.07435 -0.01134 -0.07747 -0.01204 -0.08021 -0.01319 C -0.08255 -0.01389 -0.0849 -0.01505 -0.08737 -0.0162 L -0.1043 -0.02222 C -0.12005 -0.03611 -0.10221 -0.02199 -0.12148 -0.03171 C -0.12435 -0.0331 -0.12695 -0.03634 -0.12982 -0.03796 C -0.13607 -0.04259 -0.14284 -0.04583 -0.14909 -0.05069 L -0.15768 -0.05694 C -0.15885 -0.0581 -0.16003 -0.05926 -0.1612 -0.05995 C -0.16432 -0.06227 -0.16706 -0.06319 -0.16979 -0.0662 C -0.17148 -0.06829 -0.17292 -0.0713 -0.17461 -0.07268 C -0.17773 -0.07477 -0.18099 -0.07477 -0.18437 -0.07569 C -0.18633 -0.07893 -0.18815 -0.08287 -0.19036 -0.08472 C -0.19336 -0.08796 -0.19674 -0.08912 -0.20013 -0.09143 C -0.2026 -0.09329 -0.20495 -0.09537 -0.20729 -0.09745 C -0.21237 -0.10231 -0.21706 -0.10833 -0.22187 -0.11343 C -0.22383 -0.11528 -0.22578 -0.11782 -0.22799 -0.11944 C -0.23672 -0.12708 -0.23281 -0.12407 -0.23997 -0.12893 C -0.24258 -0.13194 -0.24492 -0.13565 -0.2474 -0.13843 C -0.25091 -0.14213 -0.25963 -0.14838 -0.26302 -0.15069 C -0.2651 -0.1537 -0.26693 -0.15787 -0.26901 -0.16018 C -0.27096 -0.16181 -0.27344 -0.16134 -0.27526 -0.16319 C -0.28984 -0.18032 -0.26966 -0.16759 -0.28594 -0.17569 C -0.29883 -0.20093 -0.28242 -0.17153 -0.29687 -0.18843 C -0.31276 -0.20648 -0.29193 -0.19143 -0.30677 -0.20116 C -0.30794 -0.20301 -0.30898 -0.20556 -0.31029 -0.20741 C -0.31263 -0.20995 -0.31536 -0.20949 -0.31745 -0.21319 C -0.31888 -0.21551 -0.31992 -0.21806 -0.32122 -0.21944 C -0.32357 -0.22222 -0.32604 -0.22407 -0.32838 -0.22593 L -0.33203 -0.22893 C -0.33385 -0.23218 -0.33529 -0.23611 -0.33698 -0.23843 C -0.33815 -0.24005 -0.33945 -0.24005 -0.34062 -0.24143 C -0.3418 -0.24306 -0.34284 -0.2463 -0.34414 -0.24792 C -0.34531 -0.24931 -0.34661 -0.24954 -0.34766 -0.25116 C -0.34961 -0.25278 -0.35117 -0.25463 -0.35273 -0.25718 C -0.35404 -0.25926 -0.35495 -0.26204 -0.35625 -0.26343 C -0.35859 -0.26597 -0.36107 -0.26782 -0.36367 -0.26991 L -0.37083 -0.27616 C -0.372 -0.27708 -0.37331 -0.27778 -0.37448 -0.27893 C -0.37604 -0.28125 -0.3776 -0.28356 -0.37943 -0.28518 C -0.3806 -0.28657 -0.3819 -0.2875 -0.38307 -0.28866 C -0.38503 -0.29028 -0.38698 -0.29282 -0.38893 -0.29491 C -0.38893 -0.29444 -0.39818 -0.30278 -0.4 -0.30417 C -0.40117 -0.30532 -0.40234 -0.30579 -0.40351 -0.30718 C -0.40508 -0.30926 -0.40664 -0.31204 -0.40833 -0.31366 C -0.41094 -0.31597 -0.41562 -0.31991 -0.41562 -0.31968 C -0.41693 -0.32199 -0.41797 -0.32454 -0.41927 -0.32616 C -0.425 -0.3331 -0.42135 -0.32523 -0.42396 -0.33194 " pathEditMode="relative" rAng="0" ptsTypes="AAAAAAAAAAAAAAAAAAAAAAAAAAAAAAAAAAAAAAAAAAAAAAAAAAA">
                                      <p:cBhvr>
                                        <p:cTn id="73" dur="2000" fill="hold"/>
                                        <p:tgtEl>
                                          <p:spTgt spid="28"/>
                                        </p:tgtEl>
                                        <p:attrNameLst>
                                          <p:attrName>ppt_x</p:attrName>
                                          <p:attrName>ppt_y</p:attrName>
                                        </p:attrNameLst>
                                      </p:cBhvr>
                                      <p:rCtr x="-21198" y="-16551"/>
                                    </p:animMotion>
                                  </p:childTnLst>
                                </p:cTn>
                              </p:par>
                              <p:par>
                                <p:cTn id="74" presetID="6" presetClass="emph" presetSubtype="0" fill="hold" nodeType="withEffect">
                                  <p:stCondLst>
                                    <p:cond delay="0"/>
                                  </p:stCondLst>
                                  <p:childTnLst>
                                    <p:animScale>
                                      <p:cBhvr>
                                        <p:cTn id="75" dur="2000" fill="hold"/>
                                        <p:tgtEl>
                                          <p:spTgt spid="28"/>
                                        </p:tgtEl>
                                      </p:cBhvr>
                                      <p:by x="50000" y="50000"/>
                                    </p:animScale>
                                  </p:childTnLst>
                                </p:cTn>
                              </p:par>
                            </p:childTnLst>
                          </p:cTn>
                        </p:par>
                      </p:childTnLst>
                    </p:cTn>
                  </p:par>
                  <p:par>
                    <p:cTn id="76" fill="hold">
                      <p:stCondLst>
                        <p:cond delay="indefinite"/>
                      </p:stCondLst>
                      <p:childTnLst>
                        <p:par>
                          <p:cTn id="77" fill="hold">
                            <p:stCondLst>
                              <p:cond delay="0"/>
                            </p:stCondLst>
                            <p:childTnLst>
                              <p:par>
                                <p:cTn id="78" presetID="0" presetClass="path" presetSubtype="0" accel="50000" decel="50000" fill="hold" nodeType="clickEffect">
                                  <p:stCondLst>
                                    <p:cond delay="0"/>
                                  </p:stCondLst>
                                  <p:childTnLst>
                                    <p:animMotion origin="layout" path="M -2.29167E-6 -0.00069 L -2.29167E-6 -7.40741E-7 C -0.00716 -0.01528 -0.01276 -0.02917 -0.02083 -0.04028 C -0.03372 -0.05833 -0.01419 -0.02546 -0.02799 -0.04884 C -0.03281 -0.05718 -0.03763 -0.06597 -0.04232 -0.0743 L -0.05221 -0.09143 C -0.05377 -0.09375 -0.05521 -0.09722 -0.0569 -0.1 C -0.05807 -0.10185 -0.05937 -0.10347 -0.06054 -0.10509 C -0.06211 -0.1081 -0.06354 -0.11134 -0.06523 -0.11389 C -0.08502 -0.14305 -0.06015 -0.1 -0.08711 -0.15069 C -0.08854 -0.15347 -0.09023 -0.15602 -0.09179 -0.15949 C -0.09336 -0.1618 -0.09518 -0.16389 -0.09661 -0.16736 C -0.09857 -0.17222 -0.10052 -0.17731 -0.1026 -0.18194 C -0.1039 -0.18403 -0.10521 -0.18518 -0.10638 -0.18727 C -0.10833 -0.1912 -0.11041 -0.19491 -0.11237 -0.19907 C -0.11445 -0.20324 -0.11614 -0.20856 -0.11849 -0.21273 C -0.11953 -0.21528 -0.12083 -0.21667 -0.122 -0.21875 C -0.12396 -0.22199 -0.12604 -0.22569 -0.12786 -0.22963 C -0.12955 -0.23333 -0.13099 -0.23796 -0.13268 -0.2412 C -0.14101 -0.25741 -0.13125 -0.23333 -0.14127 -0.25509 C -0.14583 -0.26551 -0.15013 -0.27593 -0.15442 -0.28634 C -0.15573 -0.28935 -0.15664 -0.29259 -0.15807 -0.29514 C -0.15924 -0.29676 -0.16067 -0.29792 -0.16159 -0.30046 C -0.16354 -0.30463 -0.16471 -0.31065 -0.16653 -0.31481 C -0.1681 -0.31805 -0.17005 -0.31968 -0.17135 -0.32315 C -0.17422 -0.32986 -0.17643 -0.34028 -0.17969 -0.34606 C -0.18112 -0.34815 -0.18294 -0.3493 -0.18463 -0.35139 C -0.18958 -0.36898 -0.18411 -0.35185 -0.19062 -0.36574 C -0.20052 -0.38611 -0.19401 -0.3794 -0.20156 -0.38518 C -0.20859 -0.39792 -0.20469 -0.3912 -0.21341 -0.40532 C -0.21458 -0.40694 -0.21601 -0.40856 -0.21719 -0.41065 C -0.21836 -0.41366 -0.2194 -0.4169 -0.2207 -0.41944 C -0.22903 -0.43333 -0.22239 -0.4169 -0.22916 -0.43032 C -0.23047 -0.43333 -0.23138 -0.43657 -0.23281 -0.43912 C -0.23515 -0.44329 -0.23802 -0.44583 -0.23997 -0.45046 C -0.247 -0.46667 -0.24362 -0.46088 -0.24961 -0.47014 C -0.25052 -0.47292 -0.25117 -0.47593 -0.25221 -0.4787 C -0.25508 -0.4868 -0.25586 -0.4875 -0.25937 -0.49305 C -0.26224 -0.51389 -0.25989 -0.50555 -0.26523 -0.51852 C -0.26562 -0.52106 -0.26627 -0.52384 -0.26627 -0.52685 C -0.26627 -0.53194 -0.26549 -0.53634 -0.26523 -0.54097 C -0.2651 -0.54398 -0.26523 -0.54653 -0.26523 -0.54884 " pathEditMode="relative" rAng="0" ptsTypes="AAAAAAAAAAAAAAAAAAAAAAAAAAAAAAAAAAAAAAAAAA">
                                      <p:cBhvr>
                                        <p:cTn id="79" dur="2000" fill="hold"/>
                                        <p:tgtEl>
                                          <p:spTgt spid="29"/>
                                        </p:tgtEl>
                                        <p:attrNameLst>
                                          <p:attrName>ppt_x</p:attrName>
                                          <p:attrName>ppt_y</p:attrName>
                                        </p:attrNameLst>
                                      </p:cBhvr>
                                      <p:rCtr x="-13320" y="-27361"/>
                                    </p:animMotion>
                                  </p:childTnLst>
                                </p:cTn>
                              </p:par>
                              <p:par>
                                <p:cTn id="80" presetID="6" presetClass="emph" presetSubtype="0" fill="hold" nodeType="withEffect">
                                  <p:stCondLst>
                                    <p:cond delay="0"/>
                                  </p:stCondLst>
                                  <p:childTnLst>
                                    <p:animScale>
                                      <p:cBhvr>
                                        <p:cTn id="81" dur="2000" fill="hold"/>
                                        <p:tgtEl>
                                          <p:spTgt spid="29"/>
                                        </p:tgtEl>
                                      </p:cBhvr>
                                      <p:by x="25000" y="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23" grpId="0">
        <p:bldAsOne/>
      </p:bldGraphic>
      <p:bldGraphic spid="23" grpId="1">
        <p:bldAsOne/>
      </p:bldGraphic>
      <p:bldP spid="3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CA" dirty="0" smtClean="0">
                <a:solidFill>
                  <a:schemeClr val="tx1">
                    <a:lumMod val="50000"/>
                  </a:schemeClr>
                </a:solidFill>
                <a:latin typeface="Calibri" panose="020F0502020204030204" pitchFamily="34" charset="0"/>
              </a:rPr>
              <a:t>Les causes des changements climatiques à l’échelle des personnes</a:t>
            </a:r>
          </a:p>
        </p:txBody>
      </p: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966" y="4160277"/>
            <a:ext cx="1126588" cy="1126588"/>
          </a:xfrm>
          <a:prstGeom prst="rect">
            <a:avLst/>
          </a:prstGeom>
        </p:spPr>
      </p:pic>
      <p:pic>
        <p:nvPicPr>
          <p:cNvPr id="6" name="Imag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23456" y="2184924"/>
            <a:ext cx="1082353" cy="1082353"/>
          </a:xfrm>
          <a:prstGeom prst="rect">
            <a:avLst/>
          </a:prstGeom>
        </p:spPr>
      </p:pic>
      <p:pic>
        <p:nvPicPr>
          <p:cNvPr id="7" name="Imag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59310" y="3068607"/>
            <a:ext cx="1170905" cy="1170905"/>
          </a:xfrm>
          <a:prstGeom prst="rect">
            <a:avLst/>
          </a:prstGeom>
        </p:spPr>
      </p:pic>
      <p:pic>
        <p:nvPicPr>
          <p:cNvPr id="8" name="Imag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03638" y="5139604"/>
            <a:ext cx="1195916" cy="1195916"/>
          </a:xfrm>
          <a:prstGeom prst="rect">
            <a:avLst/>
          </a:prstGeom>
        </p:spPr>
      </p:pic>
      <p:pic>
        <p:nvPicPr>
          <p:cNvPr id="9" name="Imag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80461" y="5550730"/>
            <a:ext cx="1058291" cy="1058291"/>
          </a:xfrm>
          <a:prstGeom prst="rect">
            <a:avLst/>
          </a:prstGeom>
        </p:spPr>
      </p:pic>
      <p:pic>
        <p:nvPicPr>
          <p:cNvPr id="10" name="Imag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20608" y="2668425"/>
            <a:ext cx="2496833" cy="1966480"/>
          </a:xfrm>
          <a:prstGeom prst="rect">
            <a:avLst/>
          </a:prstGeom>
        </p:spPr>
      </p:pic>
      <p:pic>
        <p:nvPicPr>
          <p:cNvPr id="23" name="Image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90952" y="5004963"/>
            <a:ext cx="1503274" cy="1553566"/>
          </a:xfrm>
          <a:prstGeom prst="rect">
            <a:avLst/>
          </a:prstGeom>
        </p:spPr>
      </p:pic>
      <p:pic>
        <p:nvPicPr>
          <p:cNvPr id="26" name="Image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74670" y="5275964"/>
            <a:ext cx="1065926" cy="980028"/>
          </a:xfrm>
          <a:prstGeom prst="rect">
            <a:avLst/>
          </a:prstGeom>
        </p:spPr>
      </p:pic>
      <p:pic>
        <p:nvPicPr>
          <p:cNvPr id="28" name="Image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169153" y="2092670"/>
            <a:ext cx="1903775" cy="1903775"/>
          </a:xfrm>
          <a:prstGeom prst="rect">
            <a:avLst/>
          </a:prstGeom>
        </p:spPr>
      </p:pic>
      <p:pic>
        <p:nvPicPr>
          <p:cNvPr id="31" name="Image 3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79141" y="3848356"/>
            <a:ext cx="1314174" cy="1314174"/>
          </a:xfrm>
          <a:prstGeom prst="rect">
            <a:avLst/>
          </a:prstGeom>
        </p:spPr>
      </p:pic>
      <p:pic>
        <p:nvPicPr>
          <p:cNvPr id="34" name="Image 3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485860" y="5008358"/>
            <a:ext cx="1594468" cy="954170"/>
          </a:xfrm>
          <a:prstGeom prst="rect">
            <a:avLst/>
          </a:prstGeom>
        </p:spPr>
      </p:pic>
      <p:pic>
        <p:nvPicPr>
          <p:cNvPr id="35" name="Image 3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344430" y="2578745"/>
            <a:ext cx="1738703" cy="1738703"/>
          </a:xfrm>
          <a:prstGeom prst="rect">
            <a:avLst/>
          </a:prstGeom>
        </p:spPr>
      </p:pic>
      <p:pic>
        <p:nvPicPr>
          <p:cNvPr id="36" name="Image 3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121040" y="4208435"/>
            <a:ext cx="1531370" cy="1531370"/>
          </a:xfrm>
          <a:prstGeom prst="rect">
            <a:avLst/>
          </a:prstGeom>
        </p:spPr>
      </p:pic>
      <p:pic>
        <p:nvPicPr>
          <p:cNvPr id="37" name="Image 3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674844" y="2648375"/>
            <a:ext cx="1050637" cy="1050637"/>
          </a:xfrm>
          <a:prstGeom prst="rect">
            <a:avLst/>
          </a:prstGeom>
        </p:spPr>
      </p:pic>
      <p:pic>
        <p:nvPicPr>
          <p:cNvPr id="3" name="Image 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43966" y="2878713"/>
            <a:ext cx="2598456" cy="1346331"/>
          </a:xfrm>
          <a:prstGeom prst="rect">
            <a:avLst/>
          </a:prstGeom>
        </p:spPr>
      </p:pic>
      <p:pic>
        <p:nvPicPr>
          <p:cNvPr id="27" name="Image 2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flipH="1">
            <a:off x="4814375" y="2138524"/>
            <a:ext cx="3474625" cy="3457251"/>
          </a:xfrm>
          <a:prstGeom prst="rect">
            <a:avLst/>
          </a:prstGeom>
        </p:spPr>
      </p:pic>
      <p:pic>
        <p:nvPicPr>
          <p:cNvPr id="29" name="Image 28"/>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131337" y="3552676"/>
            <a:ext cx="3763285" cy="3763285"/>
          </a:xfrm>
          <a:prstGeom prst="rect">
            <a:avLst/>
          </a:prstGeom>
        </p:spPr>
      </p:pic>
      <p:pic>
        <p:nvPicPr>
          <p:cNvPr id="30" name="Image 29"/>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411824" y="3154570"/>
            <a:ext cx="3874075" cy="3138002"/>
          </a:xfrm>
          <a:prstGeom prst="rect">
            <a:avLst/>
          </a:prstGeom>
        </p:spPr>
      </p:pic>
      <p:pic>
        <p:nvPicPr>
          <p:cNvPr id="11" name="Image 1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36216" y="2648375"/>
            <a:ext cx="1501843" cy="1214777"/>
          </a:xfrm>
          <a:prstGeom prst="rect">
            <a:avLst/>
          </a:prstGeom>
        </p:spPr>
      </p:pic>
      <p:pic>
        <p:nvPicPr>
          <p:cNvPr id="14" name="Image 1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455834" y="3483060"/>
            <a:ext cx="1335427" cy="1220664"/>
          </a:xfrm>
          <a:prstGeom prst="rect">
            <a:avLst/>
          </a:prstGeom>
        </p:spPr>
      </p:pic>
      <p:pic>
        <p:nvPicPr>
          <p:cNvPr id="16" name="Image 15"/>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784106" y="2472343"/>
            <a:ext cx="1256344" cy="1082627"/>
          </a:xfrm>
          <a:prstGeom prst="rect">
            <a:avLst/>
          </a:prstGeom>
        </p:spPr>
      </p:pic>
      <p:pic>
        <p:nvPicPr>
          <p:cNvPr id="20" name="Image 1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3113" y="3394916"/>
            <a:ext cx="2134086" cy="1435427"/>
          </a:xfrm>
          <a:prstGeom prst="rect">
            <a:avLst/>
          </a:prstGeom>
        </p:spPr>
      </p:pic>
      <p:pic>
        <p:nvPicPr>
          <p:cNvPr id="22" name="Image 21"/>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859545" y="2480764"/>
            <a:ext cx="4646662" cy="1843304"/>
          </a:xfrm>
          <a:prstGeom prst="rect">
            <a:avLst/>
          </a:prstGeom>
        </p:spPr>
      </p:pic>
      <p:pic>
        <p:nvPicPr>
          <p:cNvPr id="32" name="Image 31"/>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6584631" y="4313831"/>
            <a:ext cx="2855000" cy="2335000"/>
          </a:xfrm>
          <a:prstGeom prst="rect">
            <a:avLst/>
          </a:prstGeom>
        </p:spPr>
      </p:pic>
      <p:pic>
        <p:nvPicPr>
          <p:cNvPr id="33" name="Image 3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9138613" y="2244862"/>
            <a:ext cx="2591307" cy="2114888"/>
          </a:xfrm>
          <a:prstGeom prst="rect">
            <a:avLst/>
          </a:prstGeom>
        </p:spPr>
      </p:pic>
      <p:sp>
        <p:nvSpPr>
          <p:cNvPr id="38" name="Titre 12"/>
          <p:cNvSpPr>
            <a:spLocks noGrp="1"/>
          </p:cNvSpPr>
          <p:nvPr>
            <p:ph type="title"/>
            <p:custDataLst>
              <p:tags r:id="rId1"/>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sp>
        <p:nvSpPr>
          <p:cNvPr id="13" name="ZoneTexte 12"/>
          <p:cNvSpPr txBox="1"/>
          <p:nvPr/>
        </p:nvSpPr>
        <p:spPr>
          <a:xfrm>
            <a:off x="3831130" y="4051885"/>
            <a:ext cx="4759351" cy="461665"/>
          </a:xfrm>
          <a:prstGeom prst="rect">
            <a:avLst/>
          </a:prstGeom>
          <a:noFill/>
        </p:spPr>
        <p:txBody>
          <a:bodyPr wrap="square" rtlCol="0">
            <a:spAutoFit/>
          </a:bodyPr>
          <a:lstStyle/>
          <a:p>
            <a:r>
              <a:rPr lang="fr-CA" sz="2400" dirty="0" smtClean="0">
                <a:solidFill>
                  <a:schemeClr val="tx1">
                    <a:lumMod val="50000"/>
                  </a:schemeClr>
                </a:solidFill>
                <a:latin typeface="Calibri" panose="020F0502020204030204" pitchFamily="34" charset="0"/>
              </a:rPr>
              <a:t>Les moyens de transport</a:t>
            </a:r>
            <a:endParaRPr lang="fr-CA" sz="2400" dirty="0">
              <a:solidFill>
                <a:schemeClr val="tx1">
                  <a:lumMod val="50000"/>
                </a:schemeClr>
              </a:solidFill>
              <a:latin typeface="Calibri" panose="020F0502020204030204" pitchFamily="34" charset="0"/>
            </a:endParaRPr>
          </a:p>
        </p:txBody>
      </p:sp>
      <p:sp>
        <p:nvSpPr>
          <p:cNvPr id="39" name="ZoneTexte 38"/>
          <p:cNvSpPr txBox="1"/>
          <p:nvPr/>
        </p:nvSpPr>
        <p:spPr>
          <a:xfrm>
            <a:off x="3823283" y="4041155"/>
            <a:ext cx="5135472" cy="461665"/>
          </a:xfrm>
          <a:prstGeom prst="rect">
            <a:avLst/>
          </a:prstGeom>
          <a:noFill/>
        </p:spPr>
        <p:txBody>
          <a:bodyPr wrap="square" rtlCol="0">
            <a:spAutoFit/>
          </a:bodyPr>
          <a:lstStyle/>
          <a:p>
            <a:r>
              <a:rPr lang="fr-CA" sz="2400" dirty="0" smtClean="0">
                <a:solidFill>
                  <a:schemeClr val="tx1">
                    <a:lumMod val="50000"/>
                  </a:schemeClr>
                </a:solidFill>
                <a:latin typeface="Calibri" panose="020F0502020204030204" pitchFamily="34" charset="0"/>
              </a:rPr>
              <a:t>Les produits dérivés du pétrole</a:t>
            </a:r>
            <a:endParaRPr lang="fr-CA" sz="2400" dirty="0">
              <a:solidFill>
                <a:schemeClr val="tx1">
                  <a:lumMod val="50000"/>
                </a:schemeClr>
              </a:solidFill>
              <a:latin typeface="Calibri" panose="020F0502020204030204" pitchFamily="34" charset="0"/>
            </a:endParaRPr>
          </a:p>
        </p:txBody>
      </p:sp>
      <p:pic>
        <p:nvPicPr>
          <p:cNvPr id="15" name="Image 14"/>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2251963" y="4324658"/>
            <a:ext cx="3203255" cy="2397102"/>
          </a:xfrm>
          <a:prstGeom prst="rect">
            <a:avLst/>
          </a:prstGeom>
        </p:spPr>
      </p:pic>
      <p:sp>
        <p:nvSpPr>
          <p:cNvPr id="40" name="ZoneTexte 39"/>
          <p:cNvSpPr txBox="1"/>
          <p:nvPr/>
        </p:nvSpPr>
        <p:spPr>
          <a:xfrm>
            <a:off x="3831130" y="4049129"/>
            <a:ext cx="5135472" cy="461665"/>
          </a:xfrm>
          <a:prstGeom prst="rect">
            <a:avLst/>
          </a:prstGeom>
          <a:noFill/>
        </p:spPr>
        <p:txBody>
          <a:bodyPr wrap="square" rtlCol="0">
            <a:spAutoFit/>
          </a:bodyPr>
          <a:lstStyle/>
          <a:p>
            <a:pPr algn="ctr"/>
            <a:r>
              <a:rPr lang="fr-CA" sz="2400" dirty="0" smtClean="0">
                <a:solidFill>
                  <a:schemeClr val="tx1">
                    <a:lumMod val="50000"/>
                  </a:schemeClr>
                </a:solidFill>
                <a:latin typeface="Calibri" panose="020F0502020204030204" pitchFamily="34" charset="0"/>
              </a:rPr>
              <a:t>Le suremballage</a:t>
            </a:r>
            <a:endParaRPr lang="fr-CA" sz="2400" dirty="0">
              <a:solidFill>
                <a:schemeClr val="tx1">
                  <a:lumMod val="50000"/>
                </a:schemeClr>
              </a:solidFill>
              <a:latin typeface="Calibri" panose="020F0502020204030204" pitchFamily="34" charset="0"/>
            </a:endParaRPr>
          </a:p>
        </p:txBody>
      </p:sp>
      <p:sp>
        <p:nvSpPr>
          <p:cNvPr id="41" name="ZoneTexte 40"/>
          <p:cNvSpPr txBox="1"/>
          <p:nvPr/>
        </p:nvSpPr>
        <p:spPr>
          <a:xfrm>
            <a:off x="3876133" y="4027276"/>
            <a:ext cx="5135472" cy="830997"/>
          </a:xfrm>
          <a:prstGeom prst="rect">
            <a:avLst/>
          </a:prstGeom>
          <a:noFill/>
        </p:spPr>
        <p:txBody>
          <a:bodyPr wrap="square" rtlCol="0">
            <a:spAutoFit/>
          </a:bodyPr>
          <a:lstStyle/>
          <a:p>
            <a:pPr algn="ctr"/>
            <a:r>
              <a:rPr lang="fr-CA" sz="2400" dirty="0" smtClean="0">
                <a:solidFill>
                  <a:schemeClr val="tx1">
                    <a:lumMod val="50000"/>
                  </a:schemeClr>
                </a:solidFill>
                <a:latin typeface="Calibri" panose="020F0502020204030204" pitchFamily="34" charset="0"/>
              </a:rPr>
              <a:t>Gaspillage de l’eau et déchets dans la nature</a:t>
            </a:r>
            <a:endParaRPr lang="fr-CA" sz="2400" dirty="0">
              <a:solidFill>
                <a:schemeClr val="tx1">
                  <a:lumMod val="50000"/>
                </a:schemeClr>
              </a:solidFill>
              <a:latin typeface="Calibri" panose="020F0502020204030204" pitchFamily="34" charset="0"/>
            </a:endParaRPr>
          </a:p>
        </p:txBody>
      </p:sp>
      <p:pic>
        <p:nvPicPr>
          <p:cNvPr id="17" name="Image 16"/>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615852" y="100"/>
            <a:ext cx="9144000" cy="6858000"/>
          </a:xfrm>
          <a:prstGeom prst="rect">
            <a:avLst/>
          </a:prstGeom>
        </p:spPr>
      </p:pic>
      <p:pic>
        <p:nvPicPr>
          <p:cNvPr id="21" name="Image 20"/>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1196635" y="0"/>
            <a:ext cx="10287000" cy="6858000"/>
          </a:xfrm>
          <a:prstGeom prst="rect">
            <a:avLst/>
          </a:prstGeom>
        </p:spPr>
      </p:pic>
      <p:pic>
        <p:nvPicPr>
          <p:cNvPr id="25" name="Image 24"/>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175148" y="7492"/>
            <a:ext cx="10329973" cy="6858000"/>
          </a:xfrm>
          <a:prstGeom prst="rect">
            <a:avLst/>
          </a:prstGeom>
        </p:spPr>
      </p:pic>
    </p:spTree>
    <p:extLst>
      <p:ext uri="{BB962C8B-B14F-4D97-AF65-F5344CB8AC3E}">
        <p14:creationId xmlns:p14="http://schemas.microsoft.com/office/powerpoint/2010/main" val="3110350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xit" presetSubtype="0" fill="hold" nodeType="with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7"/>
                                        </p:tgtEl>
                                      </p:cBhvr>
                                    </p:animEffect>
                                    <p:set>
                                      <p:cBhvr>
                                        <p:cTn id="40" dur="1" fill="hold">
                                          <p:stCondLst>
                                            <p:cond delay="499"/>
                                          </p:stCondLst>
                                        </p:cTn>
                                        <p:tgtEl>
                                          <p:spTgt spid="27"/>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0"/>
                                        </p:tgtEl>
                                      </p:cBhvr>
                                    </p:animEffect>
                                    <p:set>
                                      <p:cBhvr>
                                        <p:cTn id="46" dur="1" fill="hold">
                                          <p:stCondLst>
                                            <p:cond delay="499"/>
                                          </p:stCondLst>
                                        </p:cTn>
                                        <p:tgtEl>
                                          <p:spTgt spid="30"/>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39"/>
                                        </p:tgtEl>
                                      </p:cBhvr>
                                    </p:animEffect>
                                    <p:set>
                                      <p:cBhvr>
                                        <p:cTn id="51" dur="1" fill="hold">
                                          <p:stCondLst>
                                            <p:cond delay="499"/>
                                          </p:stCondLst>
                                        </p:cTn>
                                        <p:tgtEl>
                                          <p:spTgt spid="39"/>
                                        </p:tgtEl>
                                        <p:attrNameLst>
                                          <p:attrName>style.visibility</p:attrName>
                                        </p:attrNameLst>
                                      </p:cBhvr>
                                      <p:to>
                                        <p:strVal val="hidden"/>
                                      </p:to>
                                    </p:set>
                                  </p:childTnLst>
                                </p:cTn>
                              </p:par>
                              <p:par>
                                <p:cTn id="52" presetID="10" presetClass="entr" presetSubtype="0" fill="hold"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par>
                                <p:cTn id="55" presetID="10" presetClass="entr" presetSubtype="0" fill="hold" nodeType="withEffect">
                                  <p:stCondLst>
                                    <p:cond delay="3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nodeType="withEffect">
                                  <p:stCondLst>
                                    <p:cond delay="350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nodeType="withEffect">
                                  <p:stCondLst>
                                    <p:cond delay="350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nodeType="withEffect">
                                  <p:stCondLst>
                                    <p:cond delay="125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500"/>
                                        <p:tgtEl>
                                          <p:spTgt spid="6"/>
                                        </p:tgtEl>
                                      </p:cBhvr>
                                    </p:animEffect>
                                  </p:childTnLst>
                                </p:cTn>
                              </p:par>
                              <p:par>
                                <p:cTn id="67" presetID="10" presetClass="entr" presetSubtype="0" fill="hold" nodeType="withEffect">
                                  <p:stCondLst>
                                    <p:cond delay="250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par>
                                <p:cTn id="70" presetID="10" presetClass="entr" presetSubtype="0" fill="hold" nodeType="withEffect">
                                  <p:stCondLst>
                                    <p:cond delay="50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500"/>
                                        <p:tgtEl>
                                          <p:spTgt spid="8"/>
                                        </p:tgtEl>
                                      </p:cBhvr>
                                    </p:animEffect>
                                  </p:childTnLst>
                                </p:cTn>
                              </p:par>
                              <p:par>
                                <p:cTn id="73" presetID="10" presetClass="entr" presetSubtype="0" fill="hold" nodeType="withEffect">
                                  <p:stCondLst>
                                    <p:cond delay="175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500"/>
                                        <p:tgtEl>
                                          <p:spTgt spid="9"/>
                                        </p:tgtEl>
                                      </p:cBhvr>
                                    </p:animEffect>
                                  </p:childTnLst>
                                </p:cTn>
                              </p:par>
                              <p:par>
                                <p:cTn id="76" presetID="10" presetClass="entr" presetSubtype="0" fill="hold" nodeType="withEffect">
                                  <p:stCondLst>
                                    <p:cond delay="275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par>
                                <p:cTn id="79" presetID="10" presetClass="entr" presetSubtype="0" fill="hold" nodeType="withEffect">
                                  <p:stCondLst>
                                    <p:cond delay="75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500"/>
                                        <p:tgtEl>
                                          <p:spTgt spid="23"/>
                                        </p:tgtEl>
                                      </p:cBhvr>
                                    </p:animEffect>
                                  </p:childTnLst>
                                </p:cTn>
                              </p:par>
                              <p:par>
                                <p:cTn id="82" presetID="10" presetClass="entr" presetSubtype="0" fill="hold" nodeType="withEffect">
                                  <p:stCondLst>
                                    <p:cond delay="225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500"/>
                                        <p:tgtEl>
                                          <p:spTgt spid="26"/>
                                        </p:tgtEl>
                                      </p:cBhvr>
                                    </p:animEffect>
                                  </p:childTnLst>
                                </p:cTn>
                              </p:par>
                              <p:par>
                                <p:cTn id="85" presetID="10" presetClass="entr" presetSubtype="0" fill="hold" nodeType="withEffect">
                                  <p:stCondLst>
                                    <p:cond delay="25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par>
                                <p:cTn id="88" presetID="10" presetClass="entr" presetSubtype="0" fill="hold" nodeType="withEffect">
                                  <p:stCondLst>
                                    <p:cond delay="3500"/>
                                  </p:stCondLst>
                                  <p:childTnLst>
                                    <p:set>
                                      <p:cBhvr>
                                        <p:cTn id="89" dur="1" fill="hold">
                                          <p:stCondLst>
                                            <p:cond delay="0"/>
                                          </p:stCondLst>
                                        </p:cTn>
                                        <p:tgtEl>
                                          <p:spTgt spid="31"/>
                                        </p:tgtEl>
                                        <p:attrNameLst>
                                          <p:attrName>style.visibility</p:attrName>
                                        </p:attrNameLst>
                                      </p:cBhvr>
                                      <p:to>
                                        <p:strVal val="visible"/>
                                      </p:to>
                                    </p:set>
                                    <p:animEffect transition="in" filter="fade">
                                      <p:cBhvr>
                                        <p:cTn id="90" dur="500"/>
                                        <p:tgtEl>
                                          <p:spTgt spid="31"/>
                                        </p:tgtEl>
                                      </p:cBhvr>
                                    </p:animEffect>
                                  </p:childTnLst>
                                </p:cTn>
                              </p:par>
                              <p:par>
                                <p:cTn id="91" presetID="10" presetClass="entr" presetSubtype="0" fill="hold" nodeType="withEffect">
                                  <p:stCondLst>
                                    <p:cond delay="150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childTnLst>
                                </p:cTn>
                              </p:par>
                              <p:par>
                                <p:cTn id="94" presetID="10" presetClass="entr" presetSubtype="0" fill="hold" nodeType="withEffect">
                                  <p:stCondLst>
                                    <p:cond delay="300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500"/>
                                        <p:tgtEl>
                                          <p:spTgt spid="35"/>
                                        </p:tgtEl>
                                      </p:cBhvr>
                                    </p:animEffect>
                                  </p:childTnLst>
                                </p:cTn>
                              </p:par>
                              <p:par>
                                <p:cTn id="97" presetID="10" presetClass="entr" presetSubtype="0" fill="hold" nodeType="withEffect">
                                  <p:stCondLst>
                                    <p:cond delay="2000"/>
                                  </p:stCondLst>
                                  <p:childTnLst>
                                    <p:set>
                                      <p:cBhvr>
                                        <p:cTn id="98" dur="1" fill="hold">
                                          <p:stCondLst>
                                            <p:cond delay="0"/>
                                          </p:stCondLst>
                                        </p:cTn>
                                        <p:tgtEl>
                                          <p:spTgt spid="36"/>
                                        </p:tgtEl>
                                        <p:attrNameLst>
                                          <p:attrName>style.visibility</p:attrName>
                                        </p:attrNameLst>
                                      </p:cBhvr>
                                      <p:to>
                                        <p:strVal val="visible"/>
                                      </p:to>
                                    </p:set>
                                    <p:animEffect transition="in" filter="fade">
                                      <p:cBhvr>
                                        <p:cTn id="99" dur="500"/>
                                        <p:tgtEl>
                                          <p:spTgt spid="36"/>
                                        </p:tgtEl>
                                      </p:cBhvr>
                                    </p:animEffect>
                                  </p:childTnLst>
                                </p:cTn>
                              </p:par>
                              <p:par>
                                <p:cTn id="100" presetID="10" presetClass="entr" presetSubtype="0" fill="hold" nodeType="withEffect">
                                  <p:stCondLst>
                                    <p:cond delay="100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500"/>
                                        <p:tgtEl>
                                          <p:spTgt spid="40"/>
                                        </p:tgtEl>
                                      </p:cBhvr>
                                    </p:animEffect>
                                  </p:childTnLst>
                                </p:cTn>
                              </p:par>
                              <p:par>
                                <p:cTn id="108" presetID="10" presetClass="exit" presetSubtype="0" fill="hold" nodeType="withEffect">
                                  <p:stCondLst>
                                    <p:cond delay="0"/>
                                  </p:stCondLst>
                                  <p:childTnLst>
                                    <p:animEffect transition="out" filter="fade">
                                      <p:cBhvr>
                                        <p:cTn id="109" dur="500"/>
                                        <p:tgtEl>
                                          <p:spTgt spid="3"/>
                                        </p:tgtEl>
                                      </p:cBhvr>
                                    </p:animEffect>
                                    <p:set>
                                      <p:cBhvr>
                                        <p:cTn id="110" dur="1" fill="hold">
                                          <p:stCondLst>
                                            <p:cond delay="499"/>
                                          </p:stCondLst>
                                        </p:cTn>
                                        <p:tgtEl>
                                          <p:spTgt spid="3"/>
                                        </p:tgtEl>
                                        <p:attrNameLst>
                                          <p:attrName>style.visibility</p:attrName>
                                        </p:attrNameLst>
                                      </p:cBhvr>
                                      <p:to>
                                        <p:strVal val="hidden"/>
                                      </p:to>
                                    </p:set>
                                  </p:childTnLst>
                                </p:cTn>
                              </p:par>
                              <p:par>
                                <p:cTn id="111" presetID="10" presetClass="exit" presetSubtype="0" fill="hold" nodeType="withEffect">
                                  <p:stCondLst>
                                    <p:cond delay="0"/>
                                  </p:stCondLst>
                                  <p:childTnLst>
                                    <p:animEffect transition="out" filter="fade">
                                      <p:cBhvr>
                                        <p:cTn id="112" dur="500"/>
                                        <p:tgtEl>
                                          <p:spTgt spid="5"/>
                                        </p:tgtEl>
                                      </p:cBhvr>
                                    </p:animEffect>
                                    <p:set>
                                      <p:cBhvr>
                                        <p:cTn id="113" dur="1" fill="hold">
                                          <p:stCondLst>
                                            <p:cond delay="499"/>
                                          </p:stCondLst>
                                        </p:cTn>
                                        <p:tgtEl>
                                          <p:spTgt spid="5"/>
                                        </p:tgtEl>
                                        <p:attrNameLst>
                                          <p:attrName>style.visibility</p:attrName>
                                        </p:attrNameLst>
                                      </p:cBhvr>
                                      <p:to>
                                        <p:strVal val="hidden"/>
                                      </p:to>
                                    </p:set>
                                  </p:childTnLst>
                                </p:cTn>
                              </p:par>
                              <p:par>
                                <p:cTn id="114" presetID="10" presetClass="exit" presetSubtype="0" fill="hold" nodeType="withEffect">
                                  <p:stCondLst>
                                    <p:cond delay="0"/>
                                  </p:stCondLst>
                                  <p:childTnLst>
                                    <p:animEffect transition="out" filter="fade">
                                      <p:cBhvr>
                                        <p:cTn id="115" dur="500"/>
                                        <p:tgtEl>
                                          <p:spTgt spid="6"/>
                                        </p:tgtEl>
                                      </p:cBhvr>
                                    </p:animEffect>
                                    <p:set>
                                      <p:cBhvr>
                                        <p:cTn id="116" dur="1" fill="hold">
                                          <p:stCondLst>
                                            <p:cond delay="499"/>
                                          </p:stCondLst>
                                        </p:cTn>
                                        <p:tgtEl>
                                          <p:spTgt spid="6"/>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500"/>
                                        <p:tgtEl>
                                          <p:spTgt spid="7"/>
                                        </p:tgtEl>
                                      </p:cBhvr>
                                    </p:animEffect>
                                    <p:set>
                                      <p:cBhvr>
                                        <p:cTn id="119" dur="1" fill="hold">
                                          <p:stCondLst>
                                            <p:cond delay="499"/>
                                          </p:stCondLst>
                                        </p:cTn>
                                        <p:tgtEl>
                                          <p:spTgt spid="7"/>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8"/>
                                        </p:tgtEl>
                                      </p:cBhvr>
                                    </p:animEffect>
                                    <p:set>
                                      <p:cBhvr>
                                        <p:cTn id="122" dur="1" fill="hold">
                                          <p:stCondLst>
                                            <p:cond delay="499"/>
                                          </p:stCondLst>
                                        </p:cTn>
                                        <p:tgtEl>
                                          <p:spTgt spid="8"/>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500"/>
                                        <p:tgtEl>
                                          <p:spTgt spid="9"/>
                                        </p:tgtEl>
                                      </p:cBhvr>
                                    </p:animEffect>
                                    <p:set>
                                      <p:cBhvr>
                                        <p:cTn id="125" dur="1" fill="hold">
                                          <p:stCondLst>
                                            <p:cond delay="499"/>
                                          </p:stCondLst>
                                        </p:cTn>
                                        <p:tgtEl>
                                          <p:spTgt spid="9"/>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500"/>
                                        <p:tgtEl>
                                          <p:spTgt spid="10"/>
                                        </p:tgtEl>
                                      </p:cBhvr>
                                    </p:animEffect>
                                    <p:set>
                                      <p:cBhvr>
                                        <p:cTn id="128" dur="1" fill="hold">
                                          <p:stCondLst>
                                            <p:cond delay="499"/>
                                          </p:stCondLst>
                                        </p:cTn>
                                        <p:tgtEl>
                                          <p:spTgt spid="10"/>
                                        </p:tgtEl>
                                        <p:attrNameLst>
                                          <p:attrName>style.visibility</p:attrName>
                                        </p:attrNameLst>
                                      </p:cBhvr>
                                      <p:to>
                                        <p:strVal val="hidden"/>
                                      </p:to>
                                    </p:set>
                                  </p:childTnLst>
                                </p:cTn>
                              </p:par>
                              <p:par>
                                <p:cTn id="129" presetID="10" presetClass="exit" presetSubtype="0" fill="hold" nodeType="withEffect">
                                  <p:stCondLst>
                                    <p:cond delay="0"/>
                                  </p:stCondLst>
                                  <p:childTnLst>
                                    <p:animEffect transition="out" filter="fade">
                                      <p:cBhvr>
                                        <p:cTn id="130" dur="500"/>
                                        <p:tgtEl>
                                          <p:spTgt spid="23"/>
                                        </p:tgtEl>
                                      </p:cBhvr>
                                    </p:animEffect>
                                    <p:set>
                                      <p:cBhvr>
                                        <p:cTn id="131" dur="1" fill="hold">
                                          <p:stCondLst>
                                            <p:cond delay="499"/>
                                          </p:stCondLst>
                                        </p:cTn>
                                        <p:tgtEl>
                                          <p:spTgt spid="2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6"/>
                                        </p:tgtEl>
                                      </p:cBhvr>
                                    </p:animEffect>
                                    <p:set>
                                      <p:cBhvr>
                                        <p:cTn id="134" dur="1" fill="hold">
                                          <p:stCondLst>
                                            <p:cond delay="499"/>
                                          </p:stCondLst>
                                        </p:cTn>
                                        <p:tgtEl>
                                          <p:spTgt spid="26"/>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28"/>
                                        </p:tgtEl>
                                      </p:cBhvr>
                                    </p:animEffect>
                                    <p:set>
                                      <p:cBhvr>
                                        <p:cTn id="137" dur="1" fill="hold">
                                          <p:stCondLst>
                                            <p:cond delay="499"/>
                                          </p:stCondLst>
                                        </p:cTn>
                                        <p:tgtEl>
                                          <p:spTgt spid="28"/>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500"/>
                                        <p:tgtEl>
                                          <p:spTgt spid="31"/>
                                        </p:tgtEl>
                                      </p:cBhvr>
                                    </p:animEffect>
                                    <p:set>
                                      <p:cBhvr>
                                        <p:cTn id="140" dur="1" fill="hold">
                                          <p:stCondLst>
                                            <p:cond delay="499"/>
                                          </p:stCondLst>
                                        </p:cTn>
                                        <p:tgtEl>
                                          <p:spTgt spid="31"/>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34"/>
                                        </p:tgtEl>
                                      </p:cBhvr>
                                    </p:animEffect>
                                    <p:set>
                                      <p:cBhvr>
                                        <p:cTn id="143" dur="1" fill="hold">
                                          <p:stCondLst>
                                            <p:cond delay="499"/>
                                          </p:stCondLst>
                                        </p:cTn>
                                        <p:tgtEl>
                                          <p:spTgt spid="34"/>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35"/>
                                        </p:tgtEl>
                                      </p:cBhvr>
                                    </p:animEffect>
                                    <p:set>
                                      <p:cBhvr>
                                        <p:cTn id="146" dur="1" fill="hold">
                                          <p:stCondLst>
                                            <p:cond delay="499"/>
                                          </p:stCondLst>
                                        </p:cTn>
                                        <p:tgtEl>
                                          <p:spTgt spid="35"/>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36"/>
                                        </p:tgtEl>
                                      </p:cBhvr>
                                    </p:animEffect>
                                    <p:set>
                                      <p:cBhvr>
                                        <p:cTn id="149" dur="1" fill="hold">
                                          <p:stCondLst>
                                            <p:cond delay="499"/>
                                          </p:stCondLst>
                                        </p:cTn>
                                        <p:tgtEl>
                                          <p:spTgt spid="36"/>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37"/>
                                        </p:tgtEl>
                                      </p:cBhvr>
                                    </p:animEffect>
                                    <p:set>
                                      <p:cBhvr>
                                        <p:cTn id="152" dur="1" fill="hold">
                                          <p:stCondLst>
                                            <p:cond delay="499"/>
                                          </p:stCondLst>
                                        </p:cTn>
                                        <p:tgtEl>
                                          <p:spTgt spid="37"/>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11"/>
                                        </p:tgtEl>
                                      </p:cBhvr>
                                    </p:animEffect>
                                    <p:set>
                                      <p:cBhvr>
                                        <p:cTn id="155" dur="1" fill="hold">
                                          <p:stCondLst>
                                            <p:cond delay="499"/>
                                          </p:stCondLst>
                                        </p:cTn>
                                        <p:tgtEl>
                                          <p:spTgt spid="1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6"/>
                                        </p:tgtEl>
                                      </p:cBhvr>
                                    </p:animEffect>
                                    <p:set>
                                      <p:cBhvr>
                                        <p:cTn id="158" dur="1" fill="hold">
                                          <p:stCondLst>
                                            <p:cond delay="499"/>
                                          </p:stCondLst>
                                        </p:cTn>
                                        <p:tgtEl>
                                          <p:spTgt spid="16"/>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14"/>
                                        </p:tgtEl>
                                      </p:cBhvr>
                                    </p:animEffect>
                                    <p:set>
                                      <p:cBhvr>
                                        <p:cTn id="161" dur="1" fill="hold">
                                          <p:stCondLst>
                                            <p:cond delay="499"/>
                                          </p:stCondLst>
                                        </p:cTn>
                                        <p:tgtEl>
                                          <p:spTgt spid="14"/>
                                        </p:tgtEl>
                                        <p:attrNameLst>
                                          <p:attrName>style.visibility</p:attrName>
                                        </p:attrNameLst>
                                      </p:cBhvr>
                                      <p:to>
                                        <p:strVal val="hidden"/>
                                      </p:to>
                                    </p:set>
                                  </p:childTnLst>
                                </p:cTn>
                              </p:par>
                            </p:childTnLst>
                          </p:cTn>
                        </p:par>
                      </p:childTnLst>
                    </p:cTn>
                  </p:par>
                  <p:par>
                    <p:cTn id="162" fill="hold">
                      <p:stCondLst>
                        <p:cond delay="indefinite"/>
                      </p:stCondLst>
                      <p:childTnLst>
                        <p:par>
                          <p:cTn id="163" fill="hold">
                            <p:stCondLst>
                              <p:cond delay="0"/>
                            </p:stCondLst>
                            <p:childTnLst>
                              <p:par>
                                <p:cTn id="164" presetID="10" presetClass="exit" presetSubtype="0" fill="hold" grpId="1" nodeType="clickEffect">
                                  <p:stCondLst>
                                    <p:cond delay="0"/>
                                  </p:stCondLst>
                                  <p:childTnLst>
                                    <p:animEffect transition="out" filter="fade">
                                      <p:cBhvr>
                                        <p:cTn id="165" dur="500"/>
                                        <p:tgtEl>
                                          <p:spTgt spid="40"/>
                                        </p:tgtEl>
                                      </p:cBhvr>
                                    </p:animEffect>
                                    <p:set>
                                      <p:cBhvr>
                                        <p:cTn id="166" dur="1" fill="hold">
                                          <p:stCondLst>
                                            <p:cond delay="499"/>
                                          </p:stCondLst>
                                        </p:cTn>
                                        <p:tgtEl>
                                          <p:spTgt spid="40"/>
                                        </p:tgtEl>
                                        <p:attrNameLst>
                                          <p:attrName>style.visibility</p:attrName>
                                        </p:attrNameLst>
                                      </p:cBhvr>
                                      <p:to>
                                        <p:strVal val="hidden"/>
                                      </p:to>
                                    </p:set>
                                  </p:childTnLst>
                                </p:cTn>
                              </p:par>
                              <p:par>
                                <p:cTn id="167" presetID="10" presetClass="entr" presetSubtype="0" fill="hold" nodeType="withEffect">
                                  <p:stCondLst>
                                    <p:cond delay="0"/>
                                  </p:stCondLst>
                                  <p:childTnLst>
                                    <p:set>
                                      <p:cBhvr>
                                        <p:cTn id="168" dur="1" fill="hold">
                                          <p:stCondLst>
                                            <p:cond delay="0"/>
                                          </p:stCondLst>
                                        </p:cTn>
                                        <p:tgtEl>
                                          <p:spTgt spid="20"/>
                                        </p:tgtEl>
                                        <p:attrNameLst>
                                          <p:attrName>style.visibility</p:attrName>
                                        </p:attrNameLst>
                                      </p:cBhvr>
                                      <p:to>
                                        <p:strVal val="visible"/>
                                      </p:to>
                                    </p:set>
                                    <p:animEffect transition="in" filter="fade">
                                      <p:cBhvr>
                                        <p:cTn id="169" dur="500"/>
                                        <p:tgtEl>
                                          <p:spTgt spid="20"/>
                                        </p:tgtEl>
                                      </p:cBhvr>
                                    </p:animEffect>
                                  </p:childTnLst>
                                </p:cTn>
                              </p:par>
                              <p:par>
                                <p:cTn id="170" presetID="10" presetClass="entr" presetSubtype="0" fill="hold" nodeType="withEffect">
                                  <p:stCondLst>
                                    <p:cond delay="250"/>
                                  </p:stCondLst>
                                  <p:childTnLst>
                                    <p:set>
                                      <p:cBhvr>
                                        <p:cTn id="171" dur="1" fill="hold">
                                          <p:stCondLst>
                                            <p:cond delay="0"/>
                                          </p:stCondLst>
                                        </p:cTn>
                                        <p:tgtEl>
                                          <p:spTgt spid="22"/>
                                        </p:tgtEl>
                                        <p:attrNameLst>
                                          <p:attrName>style.visibility</p:attrName>
                                        </p:attrNameLst>
                                      </p:cBhvr>
                                      <p:to>
                                        <p:strVal val="visible"/>
                                      </p:to>
                                    </p:set>
                                    <p:animEffect transition="in" filter="fade">
                                      <p:cBhvr>
                                        <p:cTn id="172" dur="500"/>
                                        <p:tgtEl>
                                          <p:spTgt spid="22"/>
                                        </p:tgtEl>
                                      </p:cBhvr>
                                    </p:animEffect>
                                  </p:childTnLst>
                                </p:cTn>
                              </p:par>
                              <p:par>
                                <p:cTn id="173" presetID="10" presetClass="entr" presetSubtype="0" fill="hold" nodeType="withEffect">
                                  <p:stCondLst>
                                    <p:cond delay="500"/>
                                  </p:stCondLst>
                                  <p:childTnLst>
                                    <p:set>
                                      <p:cBhvr>
                                        <p:cTn id="174" dur="1" fill="hold">
                                          <p:stCondLst>
                                            <p:cond delay="0"/>
                                          </p:stCondLst>
                                        </p:cTn>
                                        <p:tgtEl>
                                          <p:spTgt spid="15"/>
                                        </p:tgtEl>
                                        <p:attrNameLst>
                                          <p:attrName>style.visibility</p:attrName>
                                        </p:attrNameLst>
                                      </p:cBhvr>
                                      <p:to>
                                        <p:strVal val="visible"/>
                                      </p:to>
                                    </p:set>
                                    <p:animEffect transition="in" filter="fade">
                                      <p:cBhvr>
                                        <p:cTn id="175" dur="500"/>
                                        <p:tgtEl>
                                          <p:spTgt spid="15"/>
                                        </p:tgtEl>
                                      </p:cBhvr>
                                    </p:animEffect>
                                  </p:childTnLst>
                                </p:cTn>
                              </p:par>
                              <p:par>
                                <p:cTn id="176" presetID="10" presetClass="entr" presetSubtype="0" fill="hold" nodeType="withEffect">
                                  <p:stCondLst>
                                    <p:cond delay="750"/>
                                  </p:stCondLst>
                                  <p:childTnLst>
                                    <p:set>
                                      <p:cBhvr>
                                        <p:cTn id="177" dur="1" fill="hold">
                                          <p:stCondLst>
                                            <p:cond delay="0"/>
                                          </p:stCondLst>
                                        </p:cTn>
                                        <p:tgtEl>
                                          <p:spTgt spid="32"/>
                                        </p:tgtEl>
                                        <p:attrNameLst>
                                          <p:attrName>style.visibility</p:attrName>
                                        </p:attrNameLst>
                                      </p:cBhvr>
                                      <p:to>
                                        <p:strVal val="visible"/>
                                      </p:to>
                                    </p:set>
                                    <p:animEffect transition="in" filter="fade">
                                      <p:cBhvr>
                                        <p:cTn id="178" dur="500"/>
                                        <p:tgtEl>
                                          <p:spTgt spid="32"/>
                                        </p:tgtEl>
                                      </p:cBhvr>
                                    </p:animEffect>
                                  </p:childTnLst>
                                </p:cTn>
                              </p:par>
                              <p:par>
                                <p:cTn id="179" presetID="10" presetClass="entr" presetSubtype="0" fill="hold" nodeType="withEffect">
                                  <p:stCondLst>
                                    <p:cond delay="1000"/>
                                  </p:stCondLst>
                                  <p:childTnLst>
                                    <p:set>
                                      <p:cBhvr>
                                        <p:cTn id="180" dur="1" fill="hold">
                                          <p:stCondLst>
                                            <p:cond delay="0"/>
                                          </p:stCondLst>
                                        </p:cTn>
                                        <p:tgtEl>
                                          <p:spTgt spid="33"/>
                                        </p:tgtEl>
                                        <p:attrNameLst>
                                          <p:attrName>style.visibility</p:attrName>
                                        </p:attrNameLst>
                                      </p:cBhvr>
                                      <p:to>
                                        <p:strVal val="visible"/>
                                      </p:to>
                                    </p:set>
                                    <p:animEffect transition="in" filter="fade">
                                      <p:cBhvr>
                                        <p:cTn id="181" dur="500"/>
                                        <p:tgtEl>
                                          <p:spTgt spid="33"/>
                                        </p:tgtEl>
                                      </p:cBhvr>
                                    </p:animEffect>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grpId="0" nodeType="clickEffect">
                                  <p:stCondLst>
                                    <p:cond delay="0"/>
                                  </p:stCondLst>
                                  <p:childTnLst>
                                    <p:set>
                                      <p:cBhvr>
                                        <p:cTn id="185" dur="1" fill="hold">
                                          <p:stCondLst>
                                            <p:cond delay="0"/>
                                          </p:stCondLst>
                                        </p:cTn>
                                        <p:tgtEl>
                                          <p:spTgt spid="41"/>
                                        </p:tgtEl>
                                        <p:attrNameLst>
                                          <p:attrName>style.visibility</p:attrName>
                                        </p:attrNameLst>
                                      </p:cBhvr>
                                      <p:to>
                                        <p:strVal val="visible"/>
                                      </p:to>
                                    </p:set>
                                    <p:animEffect transition="in" filter="fade">
                                      <p:cBhvr>
                                        <p:cTn id="186" dur="500"/>
                                        <p:tgtEl>
                                          <p:spTgt spid="41"/>
                                        </p:tgtEl>
                                      </p:cBhvr>
                                    </p:animEffect>
                                  </p:childTnLst>
                                </p:cTn>
                              </p:par>
                              <p:par>
                                <p:cTn id="187" presetID="10" presetClass="exit" presetSubtype="0" fill="hold" nodeType="withEffect">
                                  <p:stCondLst>
                                    <p:cond delay="0"/>
                                  </p:stCondLst>
                                  <p:childTnLst>
                                    <p:animEffect transition="out" filter="fade">
                                      <p:cBhvr>
                                        <p:cTn id="188" dur="500"/>
                                        <p:tgtEl>
                                          <p:spTgt spid="20"/>
                                        </p:tgtEl>
                                      </p:cBhvr>
                                    </p:animEffect>
                                    <p:set>
                                      <p:cBhvr>
                                        <p:cTn id="189" dur="1" fill="hold">
                                          <p:stCondLst>
                                            <p:cond delay="499"/>
                                          </p:stCondLst>
                                        </p:cTn>
                                        <p:tgtEl>
                                          <p:spTgt spid="20"/>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500"/>
                                        <p:tgtEl>
                                          <p:spTgt spid="22"/>
                                        </p:tgtEl>
                                      </p:cBhvr>
                                    </p:animEffect>
                                    <p:set>
                                      <p:cBhvr>
                                        <p:cTn id="192" dur="1" fill="hold">
                                          <p:stCondLst>
                                            <p:cond delay="499"/>
                                          </p:stCondLst>
                                        </p:cTn>
                                        <p:tgtEl>
                                          <p:spTgt spid="22"/>
                                        </p:tgtEl>
                                        <p:attrNameLst>
                                          <p:attrName>style.visibility</p:attrName>
                                        </p:attrNameLst>
                                      </p:cBhvr>
                                      <p:to>
                                        <p:strVal val="hidden"/>
                                      </p:to>
                                    </p:set>
                                  </p:childTnLst>
                                </p:cTn>
                              </p:par>
                              <p:par>
                                <p:cTn id="193" presetID="10" presetClass="exit" presetSubtype="0" fill="hold" nodeType="withEffect">
                                  <p:stCondLst>
                                    <p:cond delay="0"/>
                                  </p:stCondLst>
                                  <p:childTnLst>
                                    <p:animEffect transition="out" filter="fade">
                                      <p:cBhvr>
                                        <p:cTn id="194" dur="500"/>
                                        <p:tgtEl>
                                          <p:spTgt spid="15"/>
                                        </p:tgtEl>
                                      </p:cBhvr>
                                    </p:animEffect>
                                    <p:set>
                                      <p:cBhvr>
                                        <p:cTn id="195" dur="1" fill="hold">
                                          <p:stCondLst>
                                            <p:cond delay="499"/>
                                          </p:stCondLst>
                                        </p:cTn>
                                        <p:tgtEl>
                                          <p:spTgt spid="15"/>
                                        </p:tgtEl>
                                        <p:attrNameLst>
                                          <p:attrName>style.visibility</p:attrName>
                                        </p:attrNameLst>
                                      </p:cBhvr>
                                      <p:to>
                                        <p:strVal val="hidden"/>
                                      </p:to>
                                    </p:set>
                                  </p:childTnLst>
                                </p:cTn>
                              </p:par>
                              <p:par>
                                <p:cTn id="196" presetID="10" presetClass="exit" presetSubtype="0" fill="hold" nodeType="withEffect">
                                  <p:stCondLst>
                                    <p:cond delay="0"/>
                                  </p:stCondLst>
                                  <p:childTnLst>
                                    <p:animEffect transition="out" filter="fade">
                                      <p:cBhvr>
                                        <p:cTn id="197" dur="500"/>
                                        <p:tgtEl>
                                          <p:spTgt spid="32"/>
                                        </p:tgtEl>
                                      </p:cBhvr>
                                    </p:animEffect>
                                    <p:set>
                                      <p:cBhvr>
                                        <p:cTn id="198" dur="1" fill="hold">
                                          <p:stCondLst>
                                            <p:cond delay="499"/>
                                          </p:stCondLst>
                                        </p:cTn>
                                        <p:tgtEl>
                                          <p:spTgt spid="32"/>
                                        </p:tgtEl>
                                        <p:attrNameLst>
                                          <p:attrName>style.visibility</p:attrName>
                                        </p:attrNameLst>
                                      </p:cBhvr>
                                      <p:to>
                                        <p:strVal val="hidden"/>
                                      </p:to>
                                    </p:set>
                                  </p:childTnLst>
                                </p:cTn>
                              </p:par>
                              <p:par>
                                <p:cTn id="199" presetID="10" presetClass="exit" presetSubtype="0" fill="hold" nodeType="withEffect">
                                  <p:stCondLst>
                                    <p:cond delay="0"/>
                                  </p:stCondLst>
                                  <p:childTnLst>
                                    <p:animEffect transition="out" filter="fade">
                                      <p:cBhvr>
                                        <p:cTn id="200" dur="500"/>
                                        <p:tgtEl>
                                          <p:spTgt spid="33"/>
                                        </p:tgtEl>
                                      </p:cBhvr>
                                    </p:animEffect>
                                    <p:set>
                                      <p:cBhvr>
                                        <p:cTn id="201" dur="1" fill="hold">
                                          <p:stCondLst>
                                            <p:cond delay="499"/>
                                          </p:stCondLst>
                                        </p:cTn>
                                        <p:tgtEl>
                                          <p:spTgt spid="33"/>
                                        </p:tgtEl>
                                        <p:attrNameLst>
                                          <p:attrName>style.visibility</p:attrName>
                                        </p:attrNameLst>
                                      </p:cBhvr>
                                      <p:to>
                                        <p:strVal val="hidden"/>
                                      </p:to>
                                    </p:set>
                                  </p:childTnLst>
                                </p:cTn>
                              </p:par>
                            </p:childTnLst>
                          </p:cTn>
                        </p:par>
                      </p:childTnLst>
                    </p:cTn>
                  </p:par>
                  <p:par>
                    <p:cTn id="202" fill="hold">
                      <p:stCondLst>
                        <p:cond delay="indefinite"/>
                      </p:stCondLst>
                      <p:childTnLst>
                        <p:par>
                          <p:cTn id="203" fill="hold">
                            <p:stCondLst>
                              <p:cond delay="0"/>
                            </p:stCondLst>
                            <p:childTnLst>
                              <p:par>
                                <p:cTn id="204" presetID="10" presetClass="exit" presetSubtype="0" fill="hold" grpId="1" nodeType="clickEffect">
                                  <p:stCondLst>
                                    <p:cond delay="0"/>
                                  </p:stCondLst>
                                  <p:childTnLst>
                                    <p:animEffect transition="out" filter="fade">
                                      <p:cBhvr>
                                        <p:cTn id="205" dur="500"/>
                                        <p:tgtEl>
                                          <p:spTgt spid="41"/>
                                        </p:tgtEl>
                                      </p:cBhvr>
                                    </p:animEffect>
                                    <p:set>
                                      <p:cBhvr>
                                        <p:cTn id="206" dur="1" fill="hold">
                                          <p:stCondLst>
                                            <p:cond delay="499"/>
                                          </p:stCondLst>
                                        </p:cTn>
                                        <p:tgtEl>
                                          <p:spTgt spid="41"/>
                                        </p:tgtEl>
                                        <p:attrNameLst>
                                          <p:attrName>style.visibility</p:attrName>
                                        </p:attrNameLst>
                                      </p:cBhvr>
                                      <p:to>
                                        <p:strVal val="hidden"/>
                                      </p:to>
                                    </p:set>
                                  </p:childTnLst>
                                </p:cTn>
                              </p:par>
                              <p:par>
                                <p:cTn id="207" presetID="10" presetClass="entr" presetSubtype="0" fill="hold" nodeType="withEffect">
                                  <p:stCondLst>
                                    <p:cond delay="0"/>
                                  </p:stCondLst>
                                  <p:childTnLst>
                                    <p:set>
                                      <p:cBhvr>
                                        <p:cTn id="208" dur="1" fill="hold">
                                          <p:stCondLst>
                                            <p:cond delay="0"/>
                                          </p:stCondLst>
                                        </p:cTn>
                                        <p:tgtEl>
                                          <p:spTgt spid="17"/>
                                        </p:tgtEl>
                                        <p:attrNameLst>
                                          <p:attrName>style.visibility</p:attrName>
                                        </p:attrNameLst>
                                      </p:cBhvr>
                                      <p:to>
                                        <p:strVal val="visible"/>
                                      </p:to>
                                    </p:set>
                                    <p:animEffect transition="in" filter="fade">
                                      <p:cBhvr>
                                        <p:cTn id="209" dur="500"/>
                                        <p:tgtEl>
                                          <p:spTgt spid="17"/>
                                        </p:tgtEl>
                                      </p:cBhvr>
                                    </p:animEffect>
                                  </p:childTnLst>
                                </p:cTn>
                              </p:par>
                            </p:childTnLst>
                          </p:cTn>
                        </p:par>
                      </p:childTnLst>
                    </p:cTn>
                  </p:par>
                  <p:par>
                    <p:cTn id="210" fill="hold">
                      <p:stCondLst>
                        <p:cond delay="indefinite"/>
                      </p:stCondLst>
                      <p:childTnLst>
                        <p:par>
                          <p:cTn id="211" fill="hold">
                            <p:stCondLst>
                              <p:cond delay="0"/>
                            </p:stCondLst>
                            <p:childTnLst>
                              <p:par>
                                <p:cTn id="212" presetID="10" presetClass="entr" presetSubtype="0" fill="hold" nodeType="clickEffect">
                                  <p:stCondLst>
                                    <p:cond delay="0"/>
                                  </p:stCondLst>
                                  <p:childTnLst>
                                    <p:set>
                                      <p:cBhvr>
                                        <p:cTn id="213" dur="1" fill="hold">
                                          <p:stCondLst>
                                            <p:cond delay="0"/>
                                          </p:stCondLst>
                                        </p:cTn>
                                        <p:tgtEl>
                                          <p:spTgt spid="21"/>
                                        </p:tgtEl>
                                        <p:attrNameLst>
                                          <p:attrName>style.visibility</p:attrName>
                                        </p:attrNameLst>
                                      </p:cBhvr>
                                      <p:to>
                                        <p:strVal val="visible"/>
                                      </p:to>
                                    </p:set>
                                    <p:animEffect transition="in" filter="fade">
                                      <p:cBhvr>
                                        <p:cTn id="214" dur="500"/>
                                        <p:tgtEl>
                                          <p:spTgt spid="21"/>
                                        </p:tgtEl>
                                      </p:cBhvr>
                                    </p:animEffect>
                                  </p:childTnLst>
                                </p:cTn>
                              </p:par>
                            </p:childTnLst>
                          </p:cTn>
                        </p:par>
                      </p:childTnLst>
                    </p:cTn>
                  </p:par>
                  <p:par>
                    <p:cTn id="215" fill="hold">
                      <p:stCondLst>
                        <p:cond delay="indefinite"/>
                      </p:stCondLst>
                      <p:childTnLst>
                        <p:par>
                          <p:cTn id="216" fill="hold">
                            <p:stCondLst>
                              <p:cond delay="0"/>
                            </p:stCondLst>
                            <p:childTnLst>
                              <p:par>
                                <p:cTn id="217" presetID="10" presetClass="entr" presetSubtype="0" fill="hold" nodeType="clickEffect">
                                  <p:stCondLst>
                                    <p:cond delay="0"/>
                                  </p:stCondLst>
                                  <p:childTnLst>
                                    <p:set>
                                      <p:cBhvr>
                                        <p:cTn id="218" dur="1" fill="hold">
                                          <p:stCondLst>
                                            <p:cond delay="0"/>
                                          </p:stCondLst>
                                        </p:cTn>
                                        <p:tgtEl>
                                          <p:spTgt spid="25"/>
                                        </p:tgtEl>
                                        <p:attrNameLst>
                                          <p:attrName>style.visibility</p:attrName>
                                        </p:attrNameLst>
                                      </p:cBhvr>
                                      <p:to>
                                        <p:strVal val="visible"/>
                                      </p:to>
                                    </p:set>
                                    <p:animEffect transition="in" filter="fade">
                                      <p:cBhvr>
                                        <p:cTn id="2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39" grpId="0"/>
      <p:bldP spid="39" grpId="1"/>
      <p:bldP spid="40" grpId="0"/>
      <p:bldP spid="40" grpId="1"/>
      <p:bldP spid="41" grpId="0"/>
      <p:bldP spid="4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e 5"/>
          <p:cNvGraphicFramePr/>
          <p:nvPr>
            <p:custDataLst>
              <p:tags r:id="rId1"/>
            </p:custDataLst>
            <p:extLst>
              <p:ext uri="{D42A27DB-BD31-4B8C-83A1-F6EECF244321}">
                <p14:modId xmlns:p14="http://schemas.microsoft.com/office/powerpoint/2010/main" val="89060476"/>
              </p:ext>
            </p:extLst>
          </p:nvPr>
        </p:nvGraphicFramePr>
        <p:xfrm>
          <a:off x="-1587" y="1698173"/>
          <a:ext cx="12192000" cy="684522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1" name="Espace réservé du contenu 13"/>
          <p:cNvSpPr txBox="1">
            <a:spLocks/>
          </p:cNvSpPr>
          <p:nvPr>
            <p:custDataLst>
              <p:tags r:id="rId2"/>
            </p:custDataLst>
          </p:nvPr>
        </p:nvSpPr>
        <p:spPr>
          <a:xfrm>
            <a:off x="1217614" y="1904999"/>
            <a:ext cx="10058400" cy="4121727"/>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a:buClr>
                <a:srgbClr val="9A5315"/>
              </a:buClr>
            </a:pPr>
            <a:r>
              <a:rPr lang="fr-FR" noProof="1" smtClean="0">
                <a:solidFill>
                  <a:schemeClr val="tx1">
                    <a:lumMod val="50000"/>
                  </a:schemeClr>
                </a:solidFill>
                <a:latin typeface="Calibri" panose="020F0502020204030204" pitchFamily="34" charset="0"/>
              </a:rPr>
              <a:t>Biodégradation : combien de temps faut-il ?</a:t>
            </a:r>
          </a:p>
        </p:txBody>
      </p:sp>
      <p:sp>
        <p:nvSpPr>
          <p:cNvPr id="17" name="Titre 12"/>
          <p:cNvSpPr>
            <a:spLocks noGrp="1"/>
          </p:cNvSpPr>
          <p:nvPr>
            <p:ph type="title"/>
            <p:custDataLst>
              <p:tags r:id="rId3"/>
            </p:custDataLst>
          </p:nvPr>
        </p:nvSpPr>
        <p:spPr>
          <a:xfrm>
            <a:off x="1065211" y="304800"/>
            <a:ext cx="10946679" cy="1219200"/>
          </a:xfrm>
        </p:spPr>
        <p:txBody>
          <a:bodyPr>
            <a:noAutofit/>
          </a:bodyPr>
          <a:lstStyle/>
          <a:p>
            <a:pPr algn="ctr"/>
            <a:r>
              <a:rPr lang="fr-FR" sz="4800" noProof="1" smtClean="0"/>
              <a:t>Les changements climatiques :</a:t>
            </a:r>
            <a:br>
              <a:rPr lang="fr-FR" sz="4800" noProof="1" smtClean="0"/>
            </a:br>
            <a:r>
              <a:rPr lang="fr-FR" sz="4800" noProof="1"/>
              <a:t>l</a:t>
            </a:r>
            <a:r>
              <a:rPr lang="fr-FR" sz="4800" noProof="1" smtClean="0"/>
              <a:t>es causes</a:t>
            </a:r>
            <a:endParaRPr lang="fr-FR" sz="4800" noProof="1"/>
          </a:p>
        </p:txBody>
      </p:sp>
      <p:pic>
        <p:nvPicPr>
          <p:cNvPr id="2" name="Imag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91305" y="3614022"/>
            <a:ext cx="729653" cy="986988"/>
          </a:xfrm>
          <a:prstGeom prst="rect">
            <a:avLst/>
          </a:prstGeom>
        </p:spPr>
      </p:pic>
      <p:pic>
        <p:nvPicPr>
          <p:cNvPr id="5" name="Image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177105" y="1668641"/>
            <a:ext cx="1108219" cy="1020352"/>
          </a:xfrm>
          <a:prstGeom prst="rect">
            <a:avLst/>
          </a:prstGeom>
        </p:spPr>
      </p:pic>
      <p:pic>
        <p:nvPicPr>
          <p:cNvPr id="7" name="Image 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70208" y="1613573"/>
            <a:ext cx="1041596" cy="1152292"/>
          </a:xfrm>
          <a:prstGeom prst="rect">
            <a:avLst/>
          </a:prstGeom>
        </p:spPr>
      </p:pic>
      <p:pic>
        <p:nvPicPr>
          <p:cNvPr id="8" name="Image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194152" y="3565325"/>
            <a:ext cx="1017652" cy="608989"/>
          </a:xfrm>
          <a:prstGeom prst="rect">
            <a:avLst/>
          </a:prstGeom>
        </p:spPr>
      </p:pic>
      <p:pic>
        <p:nvPicPr>
          <p:cNvPr id="13" name="Image 1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565633" y="1286278"/>
            <a:ext cx="829410" cy="1313018"/>
          </a:xfrm>
          <a:prstGeom prst="rect">
            <a:avLst/>
          </a:prstGeom>
        </p:spPr>
      </p:pic>
      <p:pic>
        <p:nvPicPr>
          <p:cNvPr id="14" name="Image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83656" y="1244878"/>
            <a:ext cx="1187113" cy="1187113"/>
          </a:xfrm>
          <a:prstGeom prst="rect">
            <a:avLst/>
          </a:prstGeom>
        </p:spPr>
      </p:pic>
      <p:pic>
        <p:nvPicPr>
          <p:cNvPr id="27" name="Image 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48042" y="3004064"/>
            <a:ext cx="557574" cy="961798"/>
          </a:xfrm>
          <a:prstGeom prst="rect">
            <a:avLst/>
          </a:prstGeom>
        </p:spPr>
      </p:pic>
      <p:pic>
        <p:nvPicPr>
          <p:cNvPr id="16" name="Image 15"/>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1809" y="3259354"/>
            <a:ext cx="1298515" cy="1298515"/>
          </a:xfrm>
          <a:prstGeom prst="rect">
            <a:avLst/>
          </a:prstGeom>
        </p:spPr>
      </p:pic>
      <p:pic>
        <p:nvPicPr>
          <p:cNvPr id="18" name="Image 17"/>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294563" y="3101771"/>
            <a:ext cx="1131560" cy="1535484"/>
          </a:xfrm>
          <a:prstGeom prst="rect">
            <a:avLst/>
          </a:prstGeom>
        </p:spPr>
      </p:pic>
      <p:pic>
        <p:nvPicPr>
          <p:cNvPr id="19" name="Image 18"/>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609572" y="1627694"/>
            <a:ext cx="1029451" cy="1474077"/>
          </a:xfrm>
          <a:prstGeom prst="rect">
            <a:avLst/>
          </a:prstGeom>
        </p:spPr>
      </p:pic>
      <p:pic>
        <p:nvPicPr>
          <p:cNvPr id="20" name="Image 19"/>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056941" y="2599296"/>
            <a:ext cx="1007137" cy="966029"/>
          </a:xfrm>
          <a:prstGeom prst="rect">
            <a:avLst/>
          </a:prstGeom>
        </p:spPr>
      </p:pic>
      <p:pic>
        <p:nvPicPr>
          <p:cNvPr id="21" name="Image 2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95161" y="2354732"/>
            <a:ext cx="852881" cy="822265"/>
          </a:xfrm>
          <a:prstGeom prst="rect">
            <a:avLst/>
          </a:prstGeom>
        </p:spPr>
      </p:pic>
      <p:pic>
        <p:nvPicPr>
          <p:cNvPr id="22" name="Image 2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4294563" y="2178817"/>
            <a:ext cx="999773" cy="853356"/>
          </a:xfrm>
          <a:prstGeom prst="rect">
            <a:avLst/>
          </a:prstGeom>
        </p:spPr>
      </p:pic>
      <p:pic>
        <p:nvPicPr>
          <p:cNvPr id="37" name="Image 36"/>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0466655" y="3048955"/>
            <a:ext cx="1599127" cy="1259456"/>
          </a:xfrm>
          <a:prstGeom prst="rect">
            <a:avLst/>
          </a:prstGeom>
        </p:spPr>
      </p:pic>
      <p:pic>
        <p:nvPicPr>
          <p:cNvPr id="23" name="Image 22"/>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715844" y="1871188"/>
            <a:ext cx="1181275" cy="1181956"/>
          </a:xfrm>
          <a:prstGeom prst="rect">
            <a:avLst/>
          </a:prstGeom>
        </p:spPr>
      </p:pic>
      <p:pic>
        <p:nvPicPr>
          <p:cNvPr id="24" name="Image 23"/>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912748" y="2355436"/>
            <a:ext cx="828524" cy="1209889"/>
          </a:xfrm>
          <a:prstGeom prst="rect">
            <a:avLst/>
          </a:prstGeom>
        </p:spPr>
      </p:pic>
      <p:pic>
        <p:nvPicPr>
          <p:cNvPr id="25" name="Image 24"/>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6496438" y="2679787"/>
            <a:ext cx="2595222" cy="1946416"/>
          </a:xfrm>
          <a:prstGeom prst="rect">
            <a:avLst/>
          </a:prstGeom>
        </p:spPr>
      </p:pic>
      <p:sp>
        <p:nvSpPr>
          <p:cNvPr id="26" name="Organigramme : Jonction de sommaire 25"/>
          <p:cNvSpPr/>
          <p:nvPr/>
        </p:nvSpPr>
        <p:spPr>
          <a:xfrm>
            <a:off x="4265557" y="3176997"/>
            <a:ext cx="1247616" cy="1267326"/>
          </a:xfrm>
          <a:prstGeom prst="flowChartSummingJunction">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40" name="Organigramme : Jonction de sommaire 39"/>
          <p:cNvSpPr/>
          <p:nvPr/>
        </p:nvSpPr>
        <p:spPr>
          <a:xfrm>
            <a:off x="6954259" y="2875911"/>
            <a:ext cx="1729175" cy="1657531"/>
          </a:xfrm>
          <a:prstGeom prst="flowChartSummingJunction">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59457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fade">
                                      <p:cBhvr>
                                        <p:cTn id="7" dur="500"/>
                                        <p:tgtEl>
                                          <p:spTgt spid="31">
                                            <p:txEl>
                                              <p:pRg st="0" end="0"/>
                                            </p:txEl>
                                          </p:spTgt>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1">
                                            <p:txEl>
                                              <p:pRg st="0" end="0"/>
                                            </p:txEl>
                                          </p:spTgt>
                                        </p:tgtEl>
                                      </p:cBhvr>
                                    </p:animEffect>
                                    <p:set>
                                      <p:cBhvr>
                                        <p:cTn id="15" dur="1" fill="hold">
                                          <p:stCondLst>
                                            <p:cond delay="499"/>
                                          </p:stCondLst>
                                        </p:cTn>
                                        <p:tgtEl>
                                          <p:spTgt spid="31">
                                            <p:txEl>
                                              <p:pRg st="0" end="0"/>
                                            </p:txEl>
                                          </p:spTgt>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par>
                                <p:cTn id="52" presetID="10"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par>
                                <p:cTn id="58" presetID="10" presetClass="entr" presetSubtype="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par>
                                <p:cTn id="61" presetID="10" presetClass="entr" presetSubtype="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par>
                                <p:cTn id="64" presetID="10"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1.66667E-6 -7.40741E-7 L 1.66667E-6 0.00023 C 0.00247 0.00648 0.00521 0.01296 0.00768 0.01968 C 0.00872 0.02269 0.00924 0.02593 0.01028 0.02847 C 0.01146 0.03079 0.01289 0.03195 0.01419 0.03426 C 0.02435 0.05255 0.01237 0.03426 0.022 0.04838 C 0.02721 0.06574 0.02161 0.0507 0.02851 0.05995 C 0.02956 0.06134 0.03021 0.06389 0.03112 0.06574 C 0.03242 0.06806 0.03385 0.06945 0.03502 0.0713 C 0.04297 0.0838 0.03737 0.07685 0.04544 0.08588 C 0.05794 0.11296 0.04193 0.08079 0.05325 0.09722 C 0.06315 0.11157 0.05182 0.10208 0.0612 0.1088 C 0.07357 0.13611 0.05755 0.10347 0.06888 0.12014 C 0.07864 0.13426 0.06745 0.12477 0.07669 0.13148 C 0.08607 0.15185 0.07552 0.13009 0.08463 0.14583 C 0.08555 0.14769 0.0862 0.15 0.08724 0.15162 C 0.08958 0.15579 0.09232 0.15926 0.09492 0.1632 C 0.09635 0.16505 0.09778 0.16644 0.09896 0.16898 C 0.1026 0.17708 0.10052 0.17315 0.10534 0.18032 C 0.11224 0.20255 0.10351 0.17801 0.11198 0.1919 C 0.11445 0.19583 0.11588 0.20232 0.11836 0.20602 L 0.1263 0.21759 C 0.1289 0.22685 0.13073 0.2338 0.13542 0.24074 C 0.13672 0.24236 0.13815 0.24398 0.13932 0.2463 C 0.1457 0.25764 0.13776 0.24583 0.14453 0.26042 C 0.14557 0.26296 0.14713 0.26458 0.14844 0.2662 C 0.15104 0.2831 0.14778 0.26759 0.15351 0.28056 C 0.1556 0.28495 0.15716 0.29005 0.15885 0.29514 C 0.16068 0.30046 0.16185 0.30741 0.16406 0.31204 L 0.16653 0.31782 C 0.16745 0.32176 0.16849 0.32546 0.16927 0.3294 C 0.16979 0.33218 0.16992 0.33542 0.17057 0.33796 C 0.17122 0.34097 0.17252 0.34352 0.17318 0.34653 C 0.17383 0.34931 0.17383 0.35278 0.17448 0.35532 C 0.17604 0.36111 0.17969 0.37222 0.17969 0.37245 C 0.18268 0.39213 0.18034 0.38519 0.18489 0.39514 L 0.1875 0.4125 C 0.18802 0.41528 0.18789 0.41898 0.1888 0.42107 L 0.19153 0.42708 " pathEditMode="relative" rAng="0" ptsTypes="AAAAAAAAAAAAAAAAAAAAAAAAAAAAAAAAAAAAAAA">
                                      <p:cBhvr>
                                        <p:cTn id="70" dur="2000" fill="hold"/>
                                        <p:tgtEl>
                                          <p:spTgt spid="21"/>
                                        </p:tgtEl>
                                        <p:attrNameLst>
                                          <p:attrName>ppt_x</p:attrName>
                                          <p:attrName>ppt_y</p:attrName>
                                        </p:attrNameLst>
                                      </p:cBhvr>
                                      <p:rCtr x="9570" y="21343"/>
                                    </p:animMotion>
                                  </p:childTnLst>
                                </p:cTn>
                              </p:par>
                            </p:childTnLst>
                          </p:cTn>
                        </p:par>
                      </p:childTnLst>
                    </p:cTn>
                  </p:par>
                  <p:par>
                    <p:cTn id="71" fill="hold">
                      <p:stCondLst>
                        <p:cond delay="indefinite"/>
                      </p:stCondLst>
                      <p:childTnLst>
                        <p:par>
                          <p:cTn id="72" fill="hold">
                            <p:stCondLst>
                              <p:cond delay="0"/>
                            </p:stCondLst>
                            <p:childTnLst>
                              <p:par>
                                <p:cTn id="73" presetID="0" presetClass="path" presetSubtype="0" accel="50000" decel="50000" fill="hold" nodeType="clickEffect">
                                  <p:stCondLst>
                                    <p:cond delay="0"/>
                                  </p:stCondLst>
                                  <p:childTnLst>
                                    <p:animMotion origin="layout" path="M 1.66667E-6 0.00046 L 1.66667E-6 0.00069 C 0.00338 0.00301 0.00703 0.00625 0.01068 0.0081 C 0.0138 0.00995 0.02734 0.01296 0.02969 0.01342 C 0.03229 0.01412 0.03502 0.01504 0.03776 0.01597 C 0.03958 0.01666 0.04127 0.01828 0.04323 0.01875 C 0.04818 0.0199 0.07435 0.02338 0.07838 0.02407 L 0.23672 0.02153 C 0.24388 0.02106 0.25117 0.01967 0.25833 0.01875 L 0.28411 0.01597 C 0.35013 0.00879 0.25586 0.01852 0.33138 0.01088 C 0.34818 0.00694 0.34114 0.00787 0.36393 0.00555 L 0.39101 0.00301 L 0.53841 -0.00463 L 0.64127 -0.00209 C 0.64948 -0.00185 0.65755 -0.00116 0.66562 0.00046 C 0.67109 0.00139 0.67643 0.00463 0.68177 0.00555 C 0.70221 0.00949 0.69088 0.00764 0.71575 0.01088 C 0.73099 0.01666 0.71224 0.00972 0.73476 0.01597 C 0.73698 0.01666 0.73919 0.01805 0.7414 0.01875 C 0.74466 0.01967 0.74765 0.02014 0.75091 0.02153 C 0.7526 0.02199 0.75456 0.02315 0.75625 0.02407 C 0.75859 0.02477 0.76081 0.02546 0.76315 0.02662 C 0.76484 0.02731 0.76667 0.02847 0.76849 0.02916 C 0.77109 0.03032 0.77396 0.03078 0.77669 0.03171 C 0.77838 0.03264 0.78021 0.03356 0.78203 0.03426 C 0.78659 0.03611 0.79101 0.03819 0.79557 0.03958 C 0.79831 0.04051 0.80104 0.0412 0.80364 0.04236 C 0.80508 0.04282 0.80638 0.04421 0.80768 0.0449 C 0.80963 0.04606 0.81133 0.04676 0.81315 0.04768 C 0.8181 0.04977 0.82057 0.05 0.82539 0.05278 C 0.82539 0.05301 0.83542 0.05926 0.83763 0.06065 C 0.83893 0.06157 0.84023 0.0625 0.84153 0.06342 C 0.84792 0.0662 0.84726 0.06551 0.85377 0.07106 C 0.8556 0.07268 0.85729 0.07477 0.85911 0.07639 C 0.86732 0.0831 0.85872 0.07338 0.86992 0.08403 C 0.88047 0.09444 0.86797 0.08541 0.87812 0.09213 C 0.87995 0.09467 0.88151 0.09815 0.88346 0.1 C 0.88607 0.10254 0.89167 0.10509 0.89167 0.10532 C 0.89232 0.10694 0.89648 0.11852 0.89831 0.12083 C 0.89961 0.12245 0.90104 0.12268 0.90247 0.12338 C 0.90338 0.12708 0.9039 0.13102 0.90521 0.13403 C 0.90625 0.13634 0.90833 0.1368 0.90924 0.13935 C 0.91015 0.14143 0.90989 0.14467 0.91055 0.14699 C 0.9112 0.14907 0.91237 0.15046 0.91328 0.15231 C 0.92083 0.1706 0.91042 0.1493 0.92005 0.16805 C 0.92044 0.1706 0.9207 0.17338 0.92135 0.17592 C 0.92213 0.17824 0.92357 0.17893 0.92409 0.18125 C 0.92708 0.19213 0.92669 0.19213 0.92669 0.19977 " pathEditMode="relative" rAng="0" ptsTypes="AAAAAAAAAAAAAAAAAAAAAAAAAAAAAAAAAAAAAAAAAAAAAAAAA">
                                      <p:cBhvr>
                                        <p:cTn id="74" dur="2000" fill="hold"/>
                                        <p:tgtEl>
                                          <p:spTgt spid="16"/>
                                        </p:tgtEl>
                                        <p:attrNameLst>
                                          <p:attrName>ppt_x</p:attrName>
                                          <p:attrName>ppt_y</p:attrName>
                                        </p:attrNameLst>
                                      </p:cBhvr>
                                      <p:rCtr x="46341" y="9699"/>
                                    </p:animMotion>
                                  </p:childTnLst>
                                </p:cTn>
                              </p:par>
                            </p:childTnLst>
                          </p:cTn>
                        </p:par>
                      </p:childTnLst>
                    </p:cTn>
                  </p:par>
                  <p:par>
                    <p:cTn id="75" fill="hold">
                      <p:stCondLst>
                        <p:cond delay="indefinite"/>
                      </p:stCondLst>
                      <p:childTnLst>
                        <p:par>
                          <p:cTn id="76" fill="hold">
                            <p:stCondLst>
                              <p:cond delay="0"/>
                            </p:stCondLst>
                            <p:childTnLst>
                              <p:par>
                                <p:cTn id="77" presetID="0" presetClass="path" presetSubtype="0" accel="50000" decel="50000" fill="hold" nodeType="clickEffect">
                                  <p:stCondLst>
                                    <p:cond delay="0"/>
                                  </p:stCondLst>
                                  <p:childTnLst>
                                    <p:animMotion origin="layout" path="M -8.33333E-7 -1.85185E-6 L -8.33333E-7 0.00023 C 0.00339 0.00394 0.0069 0.00834 0.01042 0.01227 C 0.01393 0.01597 0.01758 0.01667 0.02109 0.01852 C 0.02813 0.02222 0.02617 0.02246 0.03438 0.02454 C 0.04987 0.02894 0.06224 0.0294 0.07839 0.03125 C 0.08229 0.03218 0.08633 0.03357 0.09037 0.03426 C 0.11497 0.0382 0.14531 0.03889 0.16875 0.04051 C 0.1763 0.04144 0.18372 0.0419 0.19128 0.04352 C 0.1944 0.04421 0.19753 0.04607 0.20065 0.04653 C 0.20872 0.04815 0.21654 0.04908 0.22461 0.04977 C 0.30469 0.05718 0.23841 0.04908 0.29232 0.05602 C 0.32695 0.06621 0.28724 0.05533 0.36953 0.06551 L 0.39479 0.06852 C 0.41185 0.075 0.39271 0.06829 0.41875 0.07477 C 0.42578 0.07662 0.43997 0.08102 0.43997 0.08125 C 0.4418 0.08218 0.44362 0.08287 0.44531 0.08403 C 0.44805 0.08634 0.45052 0.08866 0.45326 0.09051 C 0.45508 0.09144 0.4569 0.09236 0.45859 0.09375 C 0.46003 0.09468 0.4612 0.09584 0.46263 0.09676 C 0.46602 0.09884 0.47005 0.09931 0.47318 0.10301 C 0.48802 0.12037 0.4694 0.09954 0.48386 0.11227 C 0.48568 0.11412 0.48737 0.1169 0.48919 0.11875 C 0.50651 0.1338 0.48021 0.10602 0.50117 0.12801 C 0.50807 0.13519 0.50534 0.13426 0.51315 0.14051 C 0.51484 0.1419 0.5168 0.14236 0.51849 0.14352 C 0.52031 0.14537 0.52188 0.14838 0.5237 0.15 C 0.52721 0.15255 0.53438 0.15625 0.53438 0.15648 C 0.53568 0.15834 0.53685 0.16088 0.53841 0.1625 C 0.54102 0.16528 0.54636 0.16852 0.54636 0.16898 C 0.5513 0.18033 0.54792 0.17315 0.55703 0.1875 L 0.56094 0.19375 C 0.56927 0.22246 0.55872 0.18704 0.56641 0.20949 C 0.56732 0.21227 0.56784 0.21597 0.56901 0.21875 C 0.57018 0.22153 0.57162 0.22269 0.57292 0.225 C 0.57383 0.22801 0.57461 0.23148 0.57552 0.23449 C 0.5763 0.23658 0.57774 0.2382 0.57839 0.24074 C 0.58412 0.2632 0.57344 0.23542 0.58359 0.25926 C 0.58399 0.26227 0.58425 0.26574 0.5849 0.26898 C 0.59011 0.29306 0.58555 0.26389 0.58893 0.2875 L 0.5875 0.32222 " pathEditMode="relative" rAng="0" ptsTypes="AAAAAAAAAAAAAAAAAAAAAAAAAAAAAAAAAAAAAAAAA">
                                      <p:cBhvr>
                                        <p:cTn id="78" dur="2000" fill="hold"/>
                                        <p:tgtEl>
                                          <p:spTgt spid="27"/>
                                        </p:tgtEl>
                                        <p:attrNameLst>
                                          <p:attrName>ppt_x</p:attrName>
                                          <p:attrName>ppt_y</p:attrName>
                                        </p:attrNameLst>
                                      </p:cBhvr>
                                      <p:rCtr x="29440" y="16111"/>
                                    </p:animMotion>
                                  </p:childTnLst>
                                </p:cTn>
                              </p:par>
                            </p:childTnLst>
                          </p:cTn>
                        </p:par>
                      </p:childTnLst>
                    </p:cTn>
                  </p:par>
                  <p:par>
                    <p:cTn id="79" fill="hold">
                      <p:stCondLst>
                        <p:cond delay="indefinite"/>
                      </p:stCondLst>
                      <p:childTnLst>
                        <p:par>
                          <p:cTn id="80" fill="hold">
                            <p:stCondLst>
                              <p:cond delay="0"/>
                            </p:stCondLst>
                            <p:childTnLst>
                              <p:par>
                                <p:cTn id="81" presetID="0" presetClass="path" presetSubtype="0" accel="50000" decel="50000" fill="hold" nodeType="clickEffect">
                                  <p:stCondLst>
                                    <p:cond delay="0"/>
                                  </p:stCondLst>
                                  <p:childTnLst>
                                    <p:animMotion origin="layout" path="M 3.125E-6 4.44444E-6 L 3.125E-6 0.00023 C 0.00325 0.00324 0.00703 0.00601 0.01028 0.01018 C 0.01146 0.01157 0.01185 0.01435 0.01302 0.0155 C 0.01549 0.01805 0.01849 0.01782 0.02083 0.0206 C 0.02213 0.02245 0.0233 0.02476 0.02474 0.02592 C 0.02825 0.02847 0.03515 0.03125 0.03515 0.03148 C 0.03646 0.0331 0.03776 0.03518 0.03919 0.03634 C 0.04101 0.03819 0.04661 0.04074 0.0483 0.04166 C 0.04961 0.04328 0.05078 0.04583 0.05234 0.04675 C 0.05573 0.0493 0.06289 0.05208 0.06289 0.05254 C 0.06758 0.05833 0.07122 0.06388 0.07721 0.06782 C 0.07851 0.06875 0.07981 0.06944 0.08112 0.07037 C 0.08281 0.07129 0.08463 0.07199 0.08633 0.07314 C 0.08828 0.07453 0.08984 0.07685 0.09166 0.07824 C 0.10677 0.0905 0.09323 0.07824 0.10481 0.08611 C 0.11771 0.09467 0.10494 0.08865 0.11784 0.09398 C 0.13346 0.10625 0.11393 0.0912 0.13359 0.10439 C 0.1358 0.10601 0.13789 0.10856 0.1401 0.10972 C 0.1431 0.11134 0.14622 0.11088 0.14922 0.11226 C 0.15286 0.11388 0.15625 0.1162 0.15976 0.11736 C 0.16328 0.11875 0.16679 0.11875 0.17031 0.12013 C 0.17383 0.12152 0.17721 0.12338 0.18073 0.12546 C 0.18385 0.12708 0.18685 0.12939 0.18997 0.13055 C 0.19336 0.13194 0.197 0.1324 0.20052 0.13333 C 0.20312 0.13495 0.2056 0.1375 0.20833 0.13842 C 0.23411 0.14953 0.20586 0.13402 0.22669 0.14351 C 0.22981 0.14513 0.23281 0.14745 0.2358 0.14907 C 0.24531 0.1537 0.23971 0.14953 0.25026 0.15416 C 0.26484 0.16064 0.24114 0.15277 0.25937 0.15949 C 0.26471 0.16157 0.27018 0.16111 0.27526 0.16458 C 0.27786 0.16643 0.28021 0.16851 0.28294 0.16967 C 0.28724 0.17199 0.29192 0.17245 0.29609 0.17523 C 0.30026 0.17777 0.30065 0.17824 0.30534 0.18032 C 0.30976 0.18217 0.31419 0.18356 0.31836 0.18564 C 0.32799 0.1905 0.32187 0.18773 0.33672 0.19328 C 0.33893 0.19444 0.34114 0.19537 0.34336 0.19606 C 0.34596 0.19699 0.35481 0.19976 0.35768 0.20138 C 0.36041 0.20254 0.36289 0.20532 0.36562 0.20648 C 0.3776 0.2125 0.36927 0.20601 0.38008 0.2118 C 0.38268 0.21319 0.38528 0.2155 0.38789 0.21689 C 0.38997 0.21828 0.39218 0.21851 0.3944 0.21967 C 0.39713 0.22106 0.39961 0.22361 0.40234 0.225 C 0.40534 0.22615 0.40846 0.22638 0.41146 0.22754 C 0.41367 0.22824 0.41588 0.22939 0.4181 0.23009 C 0.42096 0.23125 0.42409 0.23194 0.42721 0.23263 C 0.44713 0.24583 0.42213 0.23032 0.44427 0.2405 C 0.447 0.24166 0.44948 0.2449 0.45221 0.24583 C 0.45481 0.24675 0.45729 0.24722 0.45989 0.24838 C 0.46133 0.24907 0.4625 0.25023 0.46393 0.25115 C 0.4694 0.25416 0.47083 0.25416 0.47708 0.25625 C 0.48086 0.25879 0.48216 0.25995 0.48619 0.26134 C 0.4888 0.2625 0.4914 0.26319 0.49401 0.26412 C 0.51002 0.27453 0.49388 0.26481 0.50976 0.27199 C 0.51119 0.27268 0.51237 0.27384 0.5138 0.27453 C 0.51927 0.27777 0.5207 0.27777 0.52682 0.27986 C 0.53203 0.2831 0.53711 0.28819 0.54258 0.29027 C 0.54479 0.2912 0.547 0.29166 0.54909 0.29305 C 0.55182 0.29421 0.55429 0.29699 0.55703 0.29814 C 0.56002 0.29953 0.56302 0.29976 0.56614 0.30069 C 0.57057 0.30231 0.57487 0.30416 0.57929 0.30601 C 0.58151 0.30671 0.58359 0.30787 0.5858 0.30856 L 0.59375 0.31111 C 0.59869 0.31527 0.60273 0.31898 0.60807 0.32175 C 0.61028 0.32291 0.6125 0.32338 0.61471 0.3243 C 0.61679 0.32615 0.61901 0.32824 0.62122 0.32963 C 0.62383 0.33078 0.62656 0.33078 0.62916 0.33217 C 0.63164 0.33333 0.63424 0.33564 0.63685 0.33726 C 0.63867 0.33842 0.64049 0.33865 0.64218 0.33981 C 0.64622 0.34305 0.65 0.34745 0.65403 0.35046 C 0.66354 0.3581 0.65989 0.35277 0.66836 0.36088 C 0.68541 0.37662 0.67578 0.37175 0.68815 0.37662 L 0.69856 0.38703 C 0.70039 0.38888 0.70208 0.39004 0.70377 0.39236 C 0.71276 0.40439 0.70859 0.40069 0.71562 0.40532 C 0.7164 0.40717 0.71718 0.40902 0.71823 0.41064 C 0.7194 0.41273 0.72109 0.41365 0.72213 0.41597 C 0.7233 0.41805 0.72383 0.42129 0.72474 0.42384 C 0.72552 0.42569 0.72669 0.42708 0.72747 0.42893 C 0.73242 0.44143 0.72812 0.43194 0.73138 0.44467 C 0.73203 0.44768 0.73307 0.45 0.73398 0.45254 C 0.73711 0.4905 0.73528 0.46296 0.73528 0.53657 " pathEditMode="relative" rAng="0" ptsTypes="AAAAAAAAAAAAAAAAAAAAAAAAAAAAAAAAAAAAAAAAAAAAAAAAAAAAAAAAAAAAAAAAAAAAAAAAAAAAAAAAAA">
                                      <p:cBhvr>
                                        <p:cTn id="82" dur="2000" fill="hold"/>
                                        <p:tgtEl>
                                          <p:spTgt spid="14"/>
                                        </p:tgtEl>
                                        <p:attrNameLst>
                                          <p:attrName>ppt_x</p:attrName>
                                          <p:attrName>ppt_y</p:attrName>
                                        </p:attrNameLst>
                                      </p:cBhvr>
                                      <p:rCtr x="36784" y="26829"/>
                                    </p:animMotion>
                                  </p:childTnLst>
                                </p:cTn>
                              </p:par>
                            </p:childTnLst>
                          </p:cTn>
                        </p:par>
                      </p:childTnLst>
                    </p:cTn>
                  </p:par>
                  <p:par>
                    <p:cTn id="83" fill="hold">
                      <p:stCondLst>
                        <p:cond delay="indefinite"/>
                      </p:stCondLst>
                      <p:childTnLst>
                        <p:par>
                          <p:cTn id="84" fill="hold">
                            <p:stCondLst>
                              <p:cond delay="0"/>
                            </p:stCondLst>
                            <p:childTnLst>
                              <p:par>
                                <p:cTn id="85" presetID="0" presetClass="path" presetSubtype="0" accel="50000" decel="50000" fill="hold" nodeType="clickEffect">
                                  <p:stCondLst>
                                    <p:cond delay="0"/>
                                  </p:stCondLst>
                                  <p:childTnLst>
                                    <p:animMotion origin="layout" path="M -0.00013 0.00093 L -0.00013 0.00116 C 0.00247 0.00301 0.01432 0.01227 0.01809 0.01435 C 0.01966 0.01505 0.02148 0.01574 0.02317 0.0169 C 0.02591 0.01852 0.02838 0.02107 0.03112 0.02223 C 0.04427 0.0294 0.03828 0.02547 0.04947 0.03334 C 0.05078 0.03403 0.05208 0.03473 0.05338 0.03611 C 0.05507 0.03797 0.05677 0.04005 0.05859 0.04144 C 0.06106 0.04352 0.0638 0.04514 0.0664 0.04676 L 0.07434 0.05232 L 0.07825 0.0551 C 0.07942 0.05579 0.08085 0.05648 0.08203 0.05787 C 0.08385 0.05973 0.08567 0.06088 0.08737 0.0632 C 0.08841 0.06459 0.08893 0.06713 0.08997 0.06852 C 0.09127 0.07014 0.09817 0.07361 0.09908 0.07385 C 0.11041 0.08935 0.09622 0.07084 0.1069 0.08218 C 0.11718 0.0926 0.10494 0.08357 0.11484 0.09028 C 0.12369 0.10255 0.11953 0.09908 0.12656 0.10394 C 0.13906 0.12986 0.12304 0.09908 0.1345 0.11482 C 0.14414 0.12848 0.13294 0.11898 0.14218 0.1257 C 0.14309 0.12732 0.14388 0.1294 0.14479 0.13102 C 0.14609 0.13287 0.14765 0.13403 0.14882 0.13658 C 0.15468 0.14885 0.14765 0.14213 0.15533 0.14723 L 0.16445 0.16621 L 0.16966 0.17732 C 0.17057 0.17894 0.17135 0.18125 0.17239 0.18264 C 0.17734 0.18935 0.17513 0.18565 0.17877 0.19352 C 0.18177 0.21227 0.17747 0.18982 0.18541 0.20973 C 0.18619 0.21204 0.18593 0.21551 0.18671 0.21783 C 0.18737 0.21991 0.18854 0.2213 0.18932 0.22315 C 0.19036 0.22593 0.19101 0.22894 0.19192 0.23148 C 0.1927 0.23334 0.19388 0.23473 0.19453 0.23704 C 0.20338 0.26135 0.19648 0.24607 0.20234 0.2588 C 0.20716 0.2882 0.19947 0.24329 0.20625 0.275 C 0.20742 0.2801 0.20742 0.28635 0.20898 0.29121 C 0.20976 0.29398 0.21093 0.2963 0.21158 0.29931 C 0.21263 0.30463 0.21419 0.31574 0.21419 0.31598 C 0.21458 0.32107 0.21497 0.32662 0.21549 0.33195 C 0.21731 0.34885 0.2177 0.33148 0.21809 0.35926 C 0.21835 0.38102 0.21809 0.40278 0.21809 0.42454 " pathEditMode="relative" rAng="0" ptsTypes="AAAAAAAAAAAAAAAAAAAAAAAAAAAAAAAAAAAAAAAA">
                                      <p:cBhvr>
                                        <p:cTn id="86" dur="2000" fill="hold"/>
                                        <p:tgtEl>
                                          <p:spTgt spid="24"/>
                                        </p:tgtEl>
                                        <p:attrNameLst>
                                          <p:attrName>ppt_x</p:attrName>
                                          <p:attrName>ppt_y</p:attrName>
                                        </p:attrNameLst>
                                      </p:cBhvr>
                                      <p:rCtr x="10911" y="21181"/>
                                    </p:animMotion>
                                  </p:childTnLst>
                                </p:cTn>
                              </p:par>
                            </p:childTnLst>
                          </p:cTn>
                        </p:par>
                      </p:childTnLst>
                    </p:cTn>
                  </p:par>
                  <p:par>
                    <p:cTn id="87" fill="hold">
                      <p:stCondLst>
                        <p:cond delay="indefinite"/>
                      </p:stCondLst>
                      <p:childTnLst>
                        <p:par>
                          <p:cTn id="88" fill="hold">
                            <p:stCondLst>
                              <p:cond delay="0"/>
                            </p:stCondLst>
                            <p:childTnLst>
                              <p:par>
                                <p:cTn id="89" presetID="0" presetClass="path" presetSubtype="0" accel="50000" decel="50000" fill="hold" nodeType="clickEffect">
                                  <p:stCondLst>
                                    <p:cond delay="0"/>
                                  </p:stCondLst>
                                  <p:childTnLst>
                                    <p:animMotion origin="layout" path="M -1.66667E-6 -2.59259E-6 L -1.66667E-6 0.00023 C -0.00325 0.00602 -0.00612 0.01389 -0.00937 0.01922 C -0.01198 0.02315 -0.01745 0.02685 -0.01745 0.02732 C -0.01836 0.02963 -0.01901 0.0331 -0.02018 0.03472 C -0.02265 0.03843 -0.02539 0.04005 -0.02812 0.04283 L -0.03607 0.05047 C -0.03737 0.05162 -0.03893 0.05209 -0.04023 0.0544 C -0.04153 0.05695 -0.04271 0.06019 -0.04414 0.06204 C -0.04661 0.06551 -0.04948 0.06713 -0.05221 0.06968 L -0.05612 0.07361 C -0.06081 0.0875 -0.05755 0.0801 -0.0668 0.08959 L -0.08281 0.10486 L -0.09479 0.11644 L -0.09883 0.12037 C -0.10508 0.13264 -0.1013 0.12685 -0.11081 0.13611 L -0.12669 0.15162 L -0.13476 0.15926 C -0.13607 0.16088 -0.13763 0.16135 -0.1388 0.16366 C -0.14023 0.16597 -0.14153 0.16829 -0.14284 0.1713 C -0.14375 0.17361 -0.14427 0.17755 -0.14544 0.17917 C -0.14805 0.18264 -0.15117 0.18218 -0.15351 0.18681 C -0.15872 0.19676 -0.15586 0.19306 -0.16146 0.19838 C -0.16237 0.20232 -0.16289 0.20718 -0.16406 0.21042 C -0.16523 0.21273 -0.16706 0.21111 -0.16823 0.21412 C -0.17526 0.23496 -0.16276 0.21922 -0.17344 0.22963 C -0.17513 0.24422 -0.17357 0.23959 -0.17734 0.2456 " pathEditMode="relative" rAng="0" ptsTypes="AAAAAAAAAAAAAAAAAAAAAAAAAAA">
                                      <p:cBhvr>
                                        <p:cTn id="90" dur="2000" fill="hold"/>
                                        <p:tgtEl>
                                          <p:spTgt spid="2"/>
                                        </p:tgtEl>
                                        <p:attrNameLst>
                                          <p:attrName>ppt_x</p:attrName>
                                          <p:attrName>ppt_y</p:attrName>
                                        </p:attrNameLst>
                                      </p:cBhvr>
                                      <p:rCtr x="-8867" y="12269"/>
                                    </p:animMotion>
                                  </p:childTnLst>
                                </p:cTn>
                              </p:par>
                            </p:childTnLst>
                          </p:cTn>
                        </p:par>
                      </p:childTnLst>
                    </p:cTn>
                  </p:par>
                  <p:par>
                    <p:cTn id="91" fill="hold">
                      <p:stCondLst>
                        <p:cond delay="indefinite"/>
                      </p:stCondLst>
                      <p:childTnLst>
                        <p:par>
                          <p:cTn id="92" fill="hold">
                            <p:stCondLst>
                              <p:cond delay="0"/>
                            </p:stCondLst>
                            <p:childTnLst>
                              <p:par>
                                <p:cTn id="93" presetID="0" presetClass="path" presetSubtype="0" accel="50000" decel="50000" fill="hold" nodeType="clickEffect">
                                  <p:stCondLst>
                                    <p:cond delay="0"/>
                                  </p:stCondLst>
                                  <p:childTnLst>
                                    <p:animMotion origin="layout" path="M 2.70833E-6 4.44444E-6 L 2.70833E-6 0.00023 C 0.00377 0.00138 0.00755 0.003 0.01146 0.00486 C 0.01289 0.00555 0.01419 0.00671 0.01536 0.0074 C 0.01849 0.00925 0.02396 0.01157 0.02708 0.0125 C 0.03307 0.01435 0.04518 0.01759 0.04518 0.01782 C 0.05442 0.02361 0.05117 0.02245 0.06054 0.02546 C 0.06679 0.02731 0.07291 0.02731 0.07877 0.03055 C 0.08177 0.03217 0.08476 0.03449 0.08789 0.03564 C 0.09375 0.03796 0.09987 0.03842 0.10586 0.04074 L 0.1125 0.04328 C 0.11497 0.04421 0.11758 0.04467 0.12018 0.04583 C 0.12708 0.04907 0.13385 0.05416 0.14088 0.05625 C 0.14388 0.05694 0.14687 0.0574 0.15 0.05879 C 0.15338 0.05995 0.1569 0.06203 0.16028 0.06388 C 0.16159 0.06458 0.16276 0.06574 0.16419 0.06643 C 0.17187 0.06944 0.18086 0.07199 0.1888 0.0743 C 0.19166 0.07569 0.19479 0.07777 0.19778 0.07916 C 0.20286 0.08148 0.2112 0.0831 0.21588 0.08425 C 0.21849 0.08518 0.22096 0.08611 0.2237 0.0868 C 0.22968 0.08865 0.23567 0.08958 0.24166 0.09189 L 0.2483 0.09444 C 0.25078 0.0956 0.25338 0.09652 0.25599 0.09699 C 0.26497 0.09907 0.28307 0.10231 0.28307 0.10254 C 0.28737 0.10393 0.29166 0.10648 0.29609 0.1074 C 0.30468 0.10925 0.31341 0.10925 0.322 0.1125 C 0.32617 0.11435 0.3306 0.1155 0.33489 0.11759 C 0.33659 0.11851 0.33828 0.11967 0.33997 0.12013 C 0.34258 0.12106 0.34531 0.12199 0.34778 0.12291 C 0.35169 0.12453 0.35547 0.12638 0.3595 0.128 C 0.37187 0.13287 0.3625 0.12824 0.3763 0.1331 C 0.37799 0.13356 0.37968 0.13472 0.38138 0.13564 C 0.38411 0.13657 0.38659 0.13726 0.38919 0.13819 C 0.39205 0.1405 0.39635 0.14421 0.39961 0.14583 C 0.39961 0.14606 0.4125 0.15231 0.4151 0.1537 L 0.42031 0.15601 L 0.42539 0.15856 C 0.43463 0.17083 0.43021 0.16759 0.43828 0.17152 C 0.44674 0.18287 0.43776 0.17152 0.44609 0.17916 C 0.44961 0.18217 0.45312 0.18611 0.45651 0.18935 L 0.46159 0.19444 C 0.46745 0.20601 0.46054 0.19398 0.4681 0.20231 C 0.47083 0.20532 0.4733 0.20902 0.47578 0.2125 C 0.47708 0.21412 0.47838 0.2162 0.47968 0.21759 C 0.48476 0.22268 0.4845 0.22175 0.4888 0.228 C 0.49062 0.23055 0.49205 0.23333 0.49401 0.23541 C 0.49557 0.2375 0.49752 0.23888 0.49909 0.2405 C 0.50794 0.25069 0.4987 0.24074 0.50573 0.25092 C 0.50807 0.25463 0.5108 0.25787 0.51341 0.26111 L 0.51718 0.2662 C 0.51862 0.26805 0.52005 0.26921 0.52109 0.27152 C 0.52864 0.28657 0.525 0.28101 0.53151 0.28935 C 0.53841 0.30972 0.52929 0.28495 0.53789 0.30231 C 0.53906 0.30416 0.53958 0.30763 0.54049 0.30972 C 0.54375 0.31713 0.5444 0.31759 0.5483 0.32268 C 0.55143 0.34213 0.54674 0.31898 0.55338 0.33541 C 0.55429 0.33773 0.55403 0.34074 0.55482 0.34328 C 0.55534 0.34537 0.55664 0.34629 0.55742 0.34838 C 0.56224 0.36064 0.55807 0.35115 0.5612 0.36365 C 0.56185 0.36643 0.56315 0.36875 0.5638 0.37152 C 0.56666 0.38425 0.5664 0.38263 0.5664 0.39213 " pathEditMode="relative" rAng="0" ptsTypes="AAAAAAAAAAAAAAAAAAAAAAAAAAAAAAAAAAAAAAAAAAAAAAAAAAAAAAAAAAAAA">
                                      <p:cBhvr>
                                        <p:cTn id="94" dur="2000" fill="hold"/>
                                        <p:tgtEl>
                                          <p:spTgt spid="20"/>
                                        </p:tgtEl>
                                        <p:attrNameLst>
                                          <p:attrName>ppt_x</p:attrName>
                                          <p:attrName>ppt_y</p:attrName>
                                        </p:attrNameLst>
                                      </p:cBhvr>
                                      <p:rCtr x="28320" y="19606"/>
                                    </p:animMotion>
                                  </p:childTnLst>
                                </p:cTn>
                              </p:par>
                            </p:childTnLst>
                          </p:cTn>
                        </p:par>
                      </p:childTnLst>
                    </p:cTn>
                  </p:par>
                  <p:par>
                    <p:cTn id="95" fill="hold">
                      <p:stCondLst>
                        <p:cond delay="indefinite"/>
                      </p:stCondLst>
                      <p:childTnLst>
                        <p:par>
                          <p:cTn id="96" fill="hold">
                            <p:stCondLst>
                              <p:cond delay="0"/>
                            </p:stCondLst>
                            <p:childTnLst>
                              <p:par>
                                <p:cTn id="97" presetID="0" presetClass="path" presetSubtype="0" accel="50000" decel="50000" fill="hold" nodeType="clickEffect">
                                  <p:stCondLst>
                                    <p:cond delay="0"/>
                                  </p:stCondLst>
                                  <p:childTnLst>
                                    <p:animMotion origin="layout" path="M -2.29167E-6 -1.85185E-6 L -2.29167E-6 0.00023 C 0.00248 0.00579 0.00495 0.01204 0.00768 0.01806 C 0.00847 0.01968 0.00925 0.02222 0.01029 0.02315 C 0.01146 0.02477 0.01302 0.025 0.01433 0.02593 C 0.02305 0.04329 0.01354 0.02685 0.02214 0.03634 C 0.025 0.03935 0.02709 0.04491 0.03008 0.04676 C 0.03138 0.04769 0.03281 0.04815 0.03399 0.04954 C 0.03633 0.05162 0.03841 0.05463 0.04063 0.05718 C 0.04753 0.06505 0.04427 0.06042 0.05235 0.06759 C 0.05495 0.07014 0.05755 0.07315 0.06016 0.0757 C 0.07513 0.08912 0.05768 0.07199 0.07474 0.08588 C 0.07735 0.0882 0.07982 0.09167 0.08242 0.09375 C 0.09935 0.10787 0.0819 0.09051 0.09688 0.1044 C 0.10834 0.11435 0.10156 0.11042 0.11406 0.11991 C 0.11667 0.12199 0.1194 0.12292 0.12188 0.12523 C 0.12722 0.12986 0.13216 0.13634 0.13763 0.14074 C 0.13972 0.14259 0.14193 0.14445 0.14414 0.14584 C 0.14675 0.14792 0.14961 0.14861 0.15209 0.15139 C 0.16016 0.16088 0.15612 0.15787 0.1638 0.16181 C 0.17748 0.17801 0.16328 0.1632 0.17696 0.17199 C 0.17878 0.17338 0.18034 0.17593 0.18216 0.17755 C 0.19466 0.18796 0.19167 0.18611 0.20065 0.19051 C 0.20534 0.19676 0.20456 0.19653 0.21094 0.20093 C 0.21276 0.20209 0.21459 0.20232 0.21628 0.20371 C 0.2181 0.20486 0.21966 0.20718 0.22149 0.2088 C 0.22279 0.20972 0.22422 0.21042 0.22552 0.21134 C 0.23802 0.2206 0.22709 0.2132 0.23594 0.21921 C 0.25156 0.24259 0.23177 0.21505 0.24636 0.22963 C 0.24831 0.23148 0.24974 0.23542 0.2517 0.2375 C 0.25378 0.23982 0.25612 0.24074 0.25821 0.24259 C 0.26003 0.24421 0.26172 0.24653 0.26354 0.24815 C 0.26524 0.24908 0.26706 0.24908 0.26875 0.2507 C 0.2724 0.25347 0.27565 0.2581 0.2793 0.26088 C 0.28151 0.26273 0.28373 0.26435 0.28568 0.26621 C 0.2875 0.26759 0.2892 0.27014 0.29102 0.2713 C 0.29232 0.27269 0.29362 0.27292 0.29492 0.27408 C 0.29857 0.27732 0.30196 0.28125 0.30547 0.28449 L 0.32123 0.30023 C 0.33412 0.31296 0.31797 0.29722 0.33295 0.31065 C 0.33477 0.31227 0.33646 0.31412 0.33828 0.31574 C 0.34453 0.32153 0.3444 0.31991 0.35013 0.32639 C 0.35143 0.32801 0.35261 0.33033 0.35404 0.33148 C 0.35651 0.3338 0.36198 0.33681 0.36198 0.33704 C 0.37097 0.34884 0.35964 0.33449 0.37227 0.34722 C 0.3737 0.34861 0.37487 0.35093 0.3763 0.35255 C 0.37969 0.35602 0.38347 0.35834 0.38685 0.36273 L 0.3987 0.37871 C 0.4 0.38033 0.40104 0.38264 0.40261 0.3838 L 0.40651 0.38634 C 0.40742 0.3882 0.40795 0.39028 0.40899 0.39144 C 0.41016 0.39306 0.41172 0.39306 0.41302 0.39421 C 0.41446 0.3956 0.41563 0.39769 0.41693 0.39954 C 0.41784 0.40209 0.41836 0.40533 0.41953 0.40741 C 0.42071 0.40903 0.42227 0.40857 0.42357 0.40996 C 0.42539 0.41204 0.42722 0.41459 0.42878 0.41759 C 0.42995 0.41991 0.43047 0.42315 0.43138 0.4257 C 0.43216 0.42755 0.43321 0.42871 0.43399 0.43079 C 0.44063 0.44746 0.43295 0.43125 0.43933 0.44375 L 0.44323 0.46736 C 0.4444 0.47408 0.44518 0.47847 0.44584 0.48565 C 0.44753 0.50417 0.44779 0.51783 0.44857 0.53773 C 0.44805 0.55 0.44779 0.5625 0.44714 0.57454 C 0.44584 0.60324 0.44584 0.58519 0.44584 0.5956 " pathEditMode="relative" rAng="0" ptsTypes="AAAAAAAAAAAAAAAAAAAAAAAAAAAAAAAAAAAAAAAAAAAAAAAAAAAAAAAAAAAAAAAA">
                                      <p:cBhvr>
                                        <p:cTn id="98" dur="2000" fill="hold"/>
                                        <p:tgtEl>
                                          <p:spTgt spid="13"/>
                                        </p:tgtEl>
                                        <p:attrNameLst>
                                          <p:attrName>ppt_x</p:attrName>
                                          <p:attrName>ppt_y</p:attrName>
                                        </p:attrNameLst>
                                      </p:cBhvr>
                                      <p:rCtr x="22422" y="29769"/>
                                    </p:animMotion>
                                  </p:childTnLst>
                                </p:cTn>
                              </p:par>
                            </p:childTnLst>
                          </p:cTn>
                        </p:par>
                      </p:childTnLst>
                    </p:cTn>
                  </p:par>
                  <p:par>
                    <p:cTn id="99" fill="hold">
                      <p:stCondLst>
                        <p:cond delay="indefinite"/>
                      </p:stCondLst>
                      <p:childTnLst>
                        <p:par>
                          <p:cTn id="100" fill="hold">
                            <p:stCondLst>
                              <p:cond delay="0"/>
                            </p:stCondLst>
                            <p:childTnLst>
                              <p:par>
                                <p:cTn id="101" presetID="0" presetClass="path" presetSubtype="0" accel="50000" decel="50000" fill="hold" nodeType="clickEffect">
                                  <p:stCondLst>
                                    <p:cond delay="0"/>
                                  </p:stCondLst>
                                  <p:childTnLst>
                                    <p:animMotion origin="layout" path="M 8.33333E-7 -1.11111E-6 L 8.33333E-7 0.00023 C -0.00313 0.00486 -0.00625 0.00949 -0.00899 0.01482 C -0.01003 0.01713 -0.01055 0.02014 -0.01146 0.02245 C -0.01224 0.02431 -0.01341 0.0257 -0.01406 0.02755 C -0.01497 0.02986 -0.01537 0.0331 -0.01667 0.03519 C -0.01758 0.03681 -0.01914 0.03681 -0.02031 0.0375 C -0.02604 0.05463 -0.0194 0.03796 -0.02669 0.04769 C -0.02826 0.04954 -0.02917 0.05301 -0.03047 0.05533 C -0.03164 0.05741 -0.0332 0.05833 -0.03425 0.06042 C -0.03529 0.06181 -0.03581 0.06412 -0.03685 0.06528 C -0.03802 0.0669 -0.03945 0.06713 -0.04063 0.06783 C -0.04232 0.07037 -0.04401 0.07315 -0.0457 0.07546 C -0.04688 0.07732 -0.04831 0.07847 -0.04961 0.08056 C -0.05039 0.08218 -0.05091 0.08449 -0.05208 0.08565 C -0.05443 0.08796 -0.05964 0.09051 -0.05964 0.09074 C -0.06198 0.09537 -0.06276 0.09745 -0.06602 0.1007 C -0.06706 0.10185 -0.06849 0.10232 -0.06979 0.10324 C -0.07552 0.11458 -0.06875 0.10255 -0.07617 0.11088 C -0.08919 0.12523 -0.07891 0.11783 -0.0875 0.12361 C -0.0888 0.125 -0.08984 0.12732 -0.09128 0.12847 C -0.09362 0.13056 -0.09662 0.13056 -0.09896 0.13357 C -0.10964 0.14792 -0.09609 0.13056 -0.10638 0.14097 C -0.10781 0.14259 -0.10899 0.14468 -0.11029 0.14607 C -0.11146 0.14722 -0.11289 0.14745 -0.11406 0.14884 C -0.1155 0.15 -0.11667 0.15185 -0.11784 0.1537 C -0.11888 0.15533 -0.1194 0.15787 -0.12031 0.1588 C -0.12279 0.16111 -0.128 0.16366 -0.128 0.16412 C -0.12956 0.1662 -0.13112 0.16945 -0.13294 0.1713 C -0.13542 0.17384 -0.14063 0.17639 -0.14063 0.17685 C -0.14154 0.17801 -0.14219 0.18033 -0.1431 0.18148 C -0.14427 0.18264 -0.14596 0.18218 -0.14701 0.18403 C -0.14818 0.18588 -0.14831 0.18982 -0.14948 0.19144 C -0.15052 0.19329 -0.15221 0.19283 -0.15326 0.19398 C -0.15599 0.19699 -0.15885 0.2 -0.16094 0.20417 C -0.16172 0.20602 -0.1625 0.20787 -0.16341 0.20926 C -0.16458 0.21065 -0.16602 0.21088 -0.16719 0.21181 C -0.1681 0.21343 -0.16888 0.21551 -0.16966 0.21667 C -0.17227 0.22037 -0.17526 0.22269 -0.17734 0.22685 C -0.17917 0.23033 -0.18047 0.23449 -0.18242 0.23704 C -0.18503 0.24051 -0.18789 0.24259 -0.18997 0.24722 C -0.19596 0.25926 -0.19271 0.25579 -0.19896 0.25972 C -0.19974 0.26227 -0.20026 0.26528 -0.20143 0.26713 C -0.20807 0.28033 -0.20274 0.26505 -0.20781 0.27732 C -0.20872 0.27963 -0.20925 0.28287 -0.21029 0.28495 C -0.2168 0.29815 -0.21159 0.28264 -0.21654 0.29514 C -0.21758 0.29745 -0.21823 0.30023 -0.21914 0.30255 C -0.22031 0.30533 -0.22188 0.30741 -0.22292 0.31019 C -0.23294 0.33588 -0.22422 0.31759 -0.23047 0.33033 C -0.23372 0.34931 -0.22917 0.32662 -0.23568 0.34283 C -0.23633 0.34514 -0.2362 0.34815 -0.23685 0.3507 C -0.23841 0.35579 -0.24193 0.36551 -0.24193 0.36597 C -0.24518 0.38495 -0.24076 0.36134 -0.24583 0.38079 C -0.25104 0.40185 -0.24232 0.37431 -0.24948 0.39607 L -0.25326 0.41875 L -0.25456 0.42639 L -0.25573 0.4338 C -0.25456 0.4632 -0.25456 0.45232 -0.25456 0.4669 " pathEditMode="relative" rAng="0" ptsTypes="AAAAAAAAAAAAAAAAAAAAAAAAAAAAAAAAAAAAAAAAAAAAAAAAAAAAAAAAAA">
                                      <p:cBhvr>
                                        <p:cTn id="102" dur="2000" fill="hold"/>
                                        <p:tgtEl>
                                          <p:spTgt spid="22"/>
                                        </p:tgtEl>
                                        <p:attrNameLst>
                                          <p:attrName>ppt_x</p:attrName>
                                          <p:attrName>ppt_y</p:attrName>
                                        </p:attrNameLst>
                                      </p:cBhvr>
                                      <p:rCtr x="-12786" y="23333"/>
                                    </p:animMotion>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500" fill="hold"/>
                                        <p:tgtEl>
                                          <p:spTgt spid="26"/>
                                        </p:tgtEl>
                                        <p:attrNameLst>
                                          <p:attrName>ppt_w</p:attrName>
                                        </p:attrNameLst>
                                      </p:cBhvr>
                                      <p:tavLst>
                                        <p:tav tm="0">
                                          <p:val>
                                            <p:fltVal val="0"/>
                                          </p:val>
                                        </p:tav>
                                        <p:tav tm="100000">
                                          <p:val>
                                            <p:strVal val="#ppt_w"/>
                                          </p:val>
                                        </p:tav>
                                      </p:tavLst>
                                    </p:anim>
                                    <p:anim calcmode="lin" valueType="num">
                                      <p:cBhvr>
                                        <p:cTn id="108" dur="500" fill="hold"/>
                                        <p:tgtEl>
                                          <p:spTgt spid="26"/>
                                        </p:tgtEl>
                                        <p:attrNameLst>
                                          <p:attrName>ppt_h</p:attrName>
                                        </p:attrNameLst>
                                      </p:cBhvr>
                                      <p:tavLst>
                                        <p:tav tm="0">
                                          <p:val>
                                            <p:fltVal val="0"/>
                                          </p:val>
                                        </p:tav>
                                        <p:tav tm="100000">
                                          <p:val>
                                            <p:strVal val="#ppt_h"/>
                                          </p:val>
                                        </p:tav>
                                      </p:tavLst>
                                    </p:anim>
                                    <p:animEffect transition="in" filter="fade">
                                      <p:cBhvr>
                                        <p:cTn id="109" dur="500"/>
                                        <p:tgtEl>
                                          <p:spTgt spid="26"/>
                                        </p:tgtEl>
                                      </p:cBhvr>
                                    </p:animEffect>
                                  </p:childTnLst>
                                </p:cTn>
                              </p:par>
                            </p:childTnLst>
                          </p:cTn>
                        </p:par>
                      </p:childTnLst>
                    </p:cTn>
                  </p:par>
                  <p:par>
                    <p:cTn id="110" fill="hold">
                      <p:stCondLst>
                        <p:cond delay="indefinite"/>
                      </p:stCondLst>
                      <p:childTnLst>
                        <p:par>
                          <p:cTn id="111" fill="hold">
                            <p:stCondLst>
                              <p:cond delay="0"/>
                            </p:stCondLst>
                            <p:childTnLst>
                              <p:par>
                                <p:cTn id="112" presetID="0" presetClass="path" presetSubtype="0" accel="50000" decel="50000" fill="hold" nodeType="clickEffect">
                                  <p:stCondLst>
                                    <p:cond delay="0"/>
                                  </p:stCondLst>
                                  <p:childTnLst>
                                    <p:animMotion origin="layout" path="M 0.00026 -0.00093 L 0.00026 -0.0007 C 0.00222 0.00486 0.00417 0.01134 0.00664 0.01666 C 0.00756 0.01898 0.00925 0.0199 0.01042 0.02176 C 0.01146 0.02338 0.01237 0.025 0.01315 0.02708 C 0.01732 0.0375 0.01342 0.0331 0.01954 0.03726 C 0.02201 0.04074 0.02513 0.04305 0.02735 0.04768 C 0.02813 0.04907 0.02878 0.05138 0.02982 0.05254 C 0.03099 0.05393 0.03256 0.05393 0.03373 0.05509 C 0.03633 0.05833 0.03894 0.06203 0.04154 0.06527 C 0.04271 0.06713 0.04427 0.06828 0.04532 0.07037 C 0.04623 0.07222 0.04688 0.07453 0.04792 0.07569 C 0.05026 0.07801 0.05573 0.08078 0.05573 0.08101 C 0.0569 0.08263 0.05808 0.08449 0.05951 0.08588 C 0.06081 0.08703 0.06237 0.0868 0.06342 0.08842 C 0.06485 0.09051 0.06576 0.09421 0.06732 0.09629 C 0.06849 0.09745 0.07006 0.09722 0.0711 0.09884 C 0.08438 0.11342 0.07409 0.10555 0.08282 0.11134 C 0.08607 0.11805 0.08985 0.12638 0.0944 0.12939 C 0.09571 0.13009 0.09714 0.13055 0.09818 0.13194 C 0.11172 0.14652 0.10118 0.13912 0.1099 0.1449 C 0.11081 0.14629 0.11159 0.14838 0.1125 0.15 C 0.11498 0.15347 0.11771 0.15671 0.12019 0.15995 L 0.12409 0.16504 L 0.128 0.17037 C 0.1293 0.17199 0.13086 0.17314 0.1319 0.17546 C 0.13308 0.17801 0.13425 0.18078 0.13568 0.1831 C 0.13829 0.1868 0.14089 0.19004 0.14349 0.19351 L 0.14727 0.19861 L 0.15508 0.20879 C 0.15638 0.21041 0.15795 0.2118 0.15899 0.21365 C 0.1599 0.21551 0.16068 0.21759 0.16159 0.21898 C 0.16407 0.22268 0.16719 0.225 0.16927 0.22916 C 0.17422 0.23888 0.17149 0.23588 0.17709 0.23935 C 0.17787 0.2412 0.17865 0.24305 0.17969 0.24467 C 0.18204 0.24814 0.18516 0.25046 0.1875 0.25486 C 0.18829 0.25648 0.1892 0.2581 0.18998 0.25995 C 0.19089 0.26226 0.19141 0.26574 0.19258 0.26759 C 0.19362 0.26921 0.19519 0.26921 0.19636 0.27013 C 0.20378 0.29236 0.19401 0.2662 0.20287 0.28032 C 0.20404 0.2824 0.2043 0.28588 0.20547 0.28796 C 0.20782 0.29213 0.21094 0.29398 0.21329 0.29838 C 0.2267 0.325 0.20899 0.28865 0.21967 0.31365 C 0.22136 0.31736 0.22292 0.32106 0.22487 0.32384 C 0.22618 0.32569 0.22761 0.32662 0.22878 0.32893 C 0.23034 0.33194 0.23112 0.33611 0.23256 0.33935 C 0.23425 0.34282 0.23646 0.34537 0.23776 0.34953 L 0.24545 0.37245 L 0.24805 0.38009 L 0.25079 0.38796 C 0.25118 0.39051 0.25144 0.39328 0.25196 0.3956 C 0.2556 0.40856 0.25586 0.40833 0.25964 0.4162 C 0.26302 0.43541 0.2586 0.41157 0.26368 0.43125 C 0.2642 0.43379 0.26433 0.43657 0.26498 0.43912 C 0.26641 0.44444 0.27006 0.45439 0.27006 0.45463 C 0.27097 0.45949 0.27266 0.46458 0.27266 0.4699 C 0.27136 0.53032 0.27136 0.50902 0.27136 0.53402 " pathEditMode="relative" rAng="0" ptsTypes="AAAAAAAAAAAAAAAAAAAAAAAAAAAAAAAAAAAAAAAAAAAAAAAAAAAAAAAAA">
                                      <p:cBhvr>
                                        <p:cTn id="113" dur="2000" fill="hold"/>
                                        <p:tgtEl>
                                          <p:spTgt spid="19"/>
                                        </p:tgtEl>
                                        <p:attrNameLst>
                                          <p:attrName>ppt_x</p:attrName>
                                          <p:attrName>ppt_y</p:attrName>
                                        </p:attrNameLst>
                                      </p:cBhvr>
                                      <p:rCtr x="13620" y="26736"/>
                                    </p:animMotion>
                                  </p:childTnLst>
                                </p:cTn>
                              </p:par>
                            </p:childTnLst>
                          </p:cTn>
                        </p:par>
                      </p:childTnLst>
                    </p:cTn>
                  </p:par>
                  <p:par>
                    <p:cTn id="114" fill="hold">
                      <p:stCondLst>
                        <p:cond delay="indefinite"/>
                      </p:stCondLst>
                      <p:childTnLst>
                        <p:par>
                          <p:cTn id="115" fill="hold">
                            <p:stCondLst>
                              <p:cond delay="0"/>
                            </p:stCondLst>
                            <p:childTnLst>
                              <p:par>
                                <p:cTn id="116" presetID="53" presetClass="entr" presetSubtype="16" fill="hold" grpId="0" nodeType="clickEffect">
                                  <p:stCondLst>
                                    <p:cond delay="0"/>
                                  </p:stCondLst>
                                  <p:childTnLst>
                                    <p:set>
                                      <p:cBhvr>
                                        <p:cTn id="117" dur="1" fill="hold">
                                          <p:stCondLst>
                                            <p:cond delay="0"/>
                                          </p:stCondLst>
                                        </p:cTn>
                                        <p:tgtEl>
                                          <p:spTgt spid="40"/>
                                        </p:tgtEl>
                                        <p:attrNameLst>
                                          <p:attrName>style.visibility</p:attrName>
                                        </p:attrNameLst>
                                      </p:cBhvr>
                                      <p:to>
                                        <p:strVal val="visible"/>
                                      </p:to>
                                    </p:set>
                                    <p:anim calcmode="lin" valueType="num">
                                      <p:cBhvr>
                                        <p:cTn id="118" dur="500" fill="hold"/>
                                        <p:tgtEl>
                                          <p:spTgt spid="40"/>
                                        </p:tgtEl>
                                        <p:attrNameLst>
                                          <p:attrName>ppt_w</p:attrName>
                                        </p:attrNameLst>
                                      </p:cBhvr>
                                      <p:tavLst>
                                        <p:tav tm="0">
                                          <p:val>
                                            <p:fltVal val="0"/>
                                          </p:val>
                                        </p:tav>
                                        <p:tav tm="100000">
                                          <p:val>
                                            <p:strVal val="#ppt_w"/>
                                          </p:val>
                                        </p:tav>
                                      </p:tavLst>
                                    </p:anim>
                                    <p:anim calcmode="lin" valueType="num">
                                      <p:cBhvr>
                                        <p:cTn id="119" dur="500" fill="hold"/>
                                        <p:tgtEl>
                                          <p:spTgt spid="40"/>
                                        </p:tgtEl>
                                        <p:attrNameLst>
                                          <p:attrName>ppt_h</p:attrName>
                                        </p:attrNameLst>
                                      </p:cBhvr>
                                      <p:tavLst>
                                        <p:tav tm="0">
                                          <p:val>
                                            <p:fltVal val="0"/>
                                          </p:val>
                                        </p:tav>
                                        <p:tav tm="100000">
                                          <p:val>
                                            <p:strVal val="#ppt_h"/>
                                          </p:val>
                                        </p:tav>
                                      </p:tavLst>
                                    </p:anim>
                                    <p:animEffect transition="in" filter="fade">
                                      <p:cBhvr>
                                        <p:cTn id="120" dur="500"/>
                                        <p:tgtEl>
                                          <p:spTgt spid="40"/>
                                        </p:tgtEl>
                                      </p:cBhvr>
                                    </p:animEffect>
                                  </p:childTnLst>
                                </p:cTn>
                              </p:par>
                            </p:childTnLst>
                          </p:cTn>
                        </p:par>
                      </p:childTnLst>
                    </p:cTn>
                  </p:par>
                  <p:par>
                    <p:cTn id="121" fill="hold">
                      <p:stCondLst>
                        <p:cond delay="indefinite"/>
                      </p:stCondLst>
                      <p:childTnLst>
                        <p:par>
                          <p:cTn id="122" fill="hold">
                            <p:stCondLst>
                              <p:cond delay="0"/>
                            </p:stCondLst>
                            <p:childTnLst>
                              <p:par>
                                <p:cTn id="123" presetID="0" presetClass="path" presetSubtype="0" accel="50000" decel="50000" fill="hold" nodeType="clickEffect">
                                  <p:stCondLst>
                                    <p:cond delay="0"/>
                                  </p:stCondLst>
                                  <p:childTnLst>
                                    <p:animMotion origin="layout" path="M -4.58333E-6 -2.59259E-6 L -4.58333E-6 0.00023 C -0.00052 0.00324 -0.00351 0.03287 -0.00546 0.03866 C -0.00638 0.04121 -0.00742 0.04375 -0.00807 0.0463 C -0.01145 0.05972 -0.0069 0.04908 -0.0121 0.05926 C -0.0138 0.06898 -0.01419 0.07361 -0.01875 0.08264 L -0.02552 0.09537 C -0.02773 0.1088 -0.02513 0.09861 -0.03072 0.10834 C -0.04322 0.12963 -0.03242 0.11482 -0.0414 0.12662 C -0.04427 0.14352 -0.04023 0.12685 -0.04661 0.13681 C -0.0552 0.15023 -0.04335 0.14074 -0.05338 0.14699 C -0.06601 0.17199 -0.04987 0.1426 -0.06132 0.15764 C -0.06289 0.15972 -0.0638 0.1632 -0.06536 0.16528 C -0.06653 0.1669 -0.06796 0.1669 -0.06927 0.16783 C -0.07083 0.16945 -0.07213 0.17107 -0.0733 0.17315 C -0.07434 0.17454 -0.07487 0.17709 -0.07604 0.17824 C -0.0776 0.17986 -0.07942 0.17986 -0.08125 0.18079 L -0.08932 0.19121 C -0.09062 0.19283 -0.09166 0.1956 -0.09322 0.1963 C -0.09466 0.19722 -0.09609 0.19746 -0.09726 0.19908 C -0.1 0.20185 -0.10221 0.20718 -0.10533 0.20926 L -0.11315 0.21435 C -0.1246 0.2294 -0.11015 0.21158 -0.12122 0.22246 C -0.13151 0.23241 -0.11927 0.22338 -0.12929 0.2301 C -0.13007 0.23195 -0.13072 0.23426 -0.1319 0.23519 C -0.13437 0.23773 -0.13984 0.24028 -0.13984 0.24051 C -0.14518 0.24722 -0.14335 0.2456 -0.15039 0.2507 C -0.15312 0.25255 -0.15612 0.25278 -0.15846 0.25602 C -0.16367 0.2625 -0.16093 0.25996 -0.16653 0.26366 C -0.17799 0.27847 -0.16341 0.26088 -0.17434 0.27153 C -0.18476 0.28148 -0.17239 0.27246 -0.18242 0.27917 C -0.18763 0.28912 -0.18216 0.28033 -0.18906 0.28681 C -0.19049 0.28843 -0.19166 0.29074 -0.19309 0.2919 C -0.19557 0.29422 -0.19882 0.29422 -0.20104 0.29746 C -0.20247 0.29885 -0.20364 0.30116 -0.20507 0.30255 C -0.20755 0.30463 -0.21041 0.30579 -0.21302 0.30764 L -0.21705 0.31019 C -0.21835 0.31204 -0.21953 0.31412 -0.22096 0.31528 C -0.22239 0.31667 -0.22382 0.31667 -0.225 0.31783 C -0.22604 0.31922 -0.22656 0.32199 -0.22773 0.32315 C -0.2302 0.32547 -0.23567 0.32847 -0.23567 0.32871 C -0.24505 0.34074 -0.24049 0.33704 -0.24895 0.34121 C -0.25156 0.34468 -0.25468 0.34722 -0.2569 0.35162 C -0.25794 0.35324 -0.25859 0.35556 -0.25963 0.35672 C -0.2608 0.3581 -0.26237 0.3581 -0.26354 0.35926 C -0.2664 0.3625 -0.26901 0.36621 -0.27161 0.36968 C -0.27291 0.3713 -0.27447 0.37269 -0.27552 0.375 C -0.27643 0.37639 -0.27721 0.37847 -0.27825 0.3801 C -0.28046 0.38287 -0.28268 0.38519 -0.28489 0.38773 C -0.28619 0.38959 -0.2875 0.39144 -0.2888 0.39283 C -0.28971 0.3956 -0.29049 0.39815 -0.29153 0.40093 C -0.29244 0.40255 -0.29348 0.40394 -0.29427 0.40602 C -0.29609 0.41088 -0.29947 0.42153 -0.29947 0.42176 C -0.3 0.42408 -0.30013 0.42685 -0.30078 0.42917 C -0.30143 0.43125 -0.30286 0.43241 -0.30351 0.43426 C -0.30351 0.43472 -0.3069 0.45371 -0.30755 0.45764 C -0.30794 0.46019 -0.30807 0.46297 -0.30885 0.46528 L -0.31145 0.47338 C -0.3138 0.48658 -0.31536 0.49514 -0.31536 0.51204 L -0.31536 0.54329 " pathEditMode="relative" rAng="0" ptsTypes="AAAAAAAAAAAAAAAAAAAAAAAAAAAAAAAAAAAAAAAAAAAAAAAAAAAAAAAAAAAA">
                                      <p:cBhvr>
                                        <p:cTn id="124" dur="2000" fill="hold"/>
                                        <p:tgtEl>
                                          <p:spTgt spid="5"/>
                                        </p:tgtEl>
                                        <p:attrNameLst>
                                          <p:attrName>ppt_x</p:attrName>
                                          <p:attrName>ppt_y</p:attrName>
                                        </p:attrNameLst>
                                      </p:cBhvr>
                                      <p:rCtr x="-15768" y="27153"/>
                                    </p:animMotion>
                                  </p:childTnLst>
                                </p:cTn>
                              </p:par>
                            </p:childTnLst>
                          </p:cTn>
                        </p:par>
                      </p:childTnLst>
                    </p:cTn>
                  </p:par>
                  <p:par>
                    <p:cTn id="125" fill="hold">
                      <p:stCondLst>
                        <p:cond delay="indefinite"/>
                      </p:stCondLst>
                      <p:childTnLst>
                        <p:par>
                          <p:cTn id="126" fill="hold">
                            <p:stCondLst>
                              <p:cond delay="0"/>
                            </p:stCondLst>
                            <p:childTnLst>
                              <p:par>
                                <p:cTn id="127" presetID="0" presetClass="path" presetSubtype="0" accel="50000" decel="50000" fill="hold" nodeType="clickEffect">
                                  <p:stCondLst>
                                    <p:cond delay="0"/>
                                  </p:stCondLst>
                                  <p:childTnLst>
                                    <p:animMotion origin="layout" path="M 6.04167E-6 2.96296E-6 L 6.04167E-6 2.96296E-6 C -0.00924 0.00162 -0.01848 0.0037 -0.02773 0.00463 C -0.05286 0.00694 -0.09439 0.00833 -0.11718 0.00926 C -0.12252 0.00972 -0.15286 0.01227 -0.16054 0.01389 C -0.16197 0.01412 -0.16314 0.01597 -0.16458 0.0162 C -0.20195 0.02453 -0.16054 0.01157 -0.19999 0.02338 L -0.22369 0.03032 C -0.22642 0.03102 -0.22903 0.03102 -0.23163 0.03264 C -0.23294 0.03333 -0.23424 0.03449 -0.23554 0.03495 C -0.2427 0.03773 -0.24947 0.03773 -0.25663 0.0419 C -0.26015 0.04398 -0.2621 0.04537 -0.26588 0.04676 C -0.27109 0.04838 -0.27656 0.04838 -0.28163 0.05139 C -0.28294 0.05208 -0.28424 0.05324 -0.28554 0.0537 C -0.28814 0.05463 -0.29088 0.05509 -0.29348 0.05602 C -0.2957 0.05671 -0.29778 0.05764 -0.29999 0.05833 C -0.30273 0.05926 -0.30533 0.05972 -0.30794 0.06065 C -0.30924 0.06134 -0.31054 0.0625 -0.31184 0.06296 C -0.31406 0.06389 -0.31627 0.06435 -0.31848 0.06528 C -0.32109 0.06666 -0.32369 0.06852 -0.32629 0.07014 L -0.33033 0.07245 L -0.33424 0.07477 L -0.33814 0.07708 C -0.34088 0.08009 -0.34387 0.0824 -0.34609 0.08634 C -0.347 0.08796 -0.34765 0.09004 -0.34869 0.0912 C -0.34986 0.09236 -0.35129 0.09259 -0.35273 0.09352 C -0.35351 0.09583 -0.35416 0.09838 -0.35533 0.10046 C -0.35637 0.10254 -0.35833 0.10301 -0.35924 0.10509 C -0.36015 0.10717 -0.35989 0.10995 -0.36054 0.11227 C -0.36119 0.11412 -0.36249 0.11504 -0.36314 0.1169 C -0.3651 0.12129 -0.36666 0.12615 -0.36848 0.13078 C -0.36939 0.1331 -0.37057 0.13518 -0.37109 0.13796 L -0.37773 0.17291 L -0.38033 0.18703 C -0.38072 0.18935 -0.38137 0.19166 -0.38163 0.19398 C -0.3832 0.2081 -0.38228 0.20185 -0.38424 0.21273 C -0.38645 0.24375 -0.38554 0.22523 -0.38554 0.26898 " pathEditMode="relative" ptsTypes="AAAAAAAAAAAAAAAAAAAAAAAAAAAAAAAAAAAAA">
                                      <p:cBhvr>
                                        <p:cTn id="128" dur="2000" fill="hold"/>
                                        <p:tgtEl>
                                          <p:spTgt spid="8"/>
                                        </p:tgtEl>
                                        <p:attrNameLst>
                                          <p:attrName>ppt_x</p:attrName>
                                          <p:attrName>ppt_y</p:attrName>
                                        </p:attrNameLst>
                                      </p:cBhvr>
                                    </p:animMotion>
                                  </p:childTnLst>
                                </p:cTn>
                              </p:par>
                            </p:childTnLst>
                          </p:cTn>
                        </p:par>
                      </p:childTnLst>
                    </p:cTn>
                  </p:par>
                  <p:par>
                    <p:cTn id="129" fill="hold">
                      <p:stCondLst>
                        <p:cond delay="indefinite"/>
                      </p:stCondLst>
                      <p:childTnLst>
                        <p:par>
                          <p:cTn id="130" fill="hold">
                            <p:stCondLst>
                              <p:cond delay="0"/>
                            </p:stCondLst>
                            <p:childTnLst>
                              <p:par>
                                <p:cTn id="131" presetID="0" presetClass="path" presetSubtype="0" accel="50000" decel="50000" fill="hold" nodeType="clickEffect">
                                  <p:stCondLst>
                                    <p:cond delay="0"/>
                                  </p:stCondLst>
                                  <p:childTnLst>
                                    <p:animMotion origin="layout" path="M -1.875E-6 -2.96296E-6 L -1.875E-6 0.00023 C -0.00403 0.00232 -0.00794 0.00533 -0.01185 0.00718 C -0.01445 0.00834 -0.01719 0.00857 -0.01979 0.00973 C -0.03763 0.01574 -0.0181 0.0088 -0.03034 0.01459 C -0.03984 0.01922 -0.03424 0.01505 -0.04479 0.01945 C -0.04609 0.02014 -0.04739 0.0213 -0.0487 0.02176 C -0.05052 0.02269 -0.05221 0.02385 -0.05403 0.02454 C -0.06133 0.02709 -0.06588 0.02778 -0.0737 0.0294 C -0.07721 0.03079 -0.08073 0.03357 -0.08424 0.03426 L -0.10794 0.03912 C -0.10963 0.04005 -0.11146 0.04098 -0.11315 0.04167 C -0.1237 0.04514 -0.1237 0.04352 -0.13554 0.04653 C -0.13776 0.04723 -0.13997 0.04838 -0.14219 0.04908 L -0.16588 0.05648 C -0.18906 0.06366 -0.16002 0.0544 -0.18034 0.06135 C -0.18242 0.06204 -0.19232 0.06505 -0.19479 0.06621 C -0.197 0.0676 -0.19909 0.07014 -0.2013 0.0713 C -0.20573 0.07315 -0.21015 0.07408 -0.21445 0.07616 C -0.21797 0.07755 -0.22161 0.07871 -0.225 0.08102 C -0.22721 0.08264 -0.22929 0.08473 -0.23164 0.08588 C -0.23502 0.08797 -0.23854 0.08889 -0.24206 0.09074 L -0.24987 0.09584 C -0.25117 0.09653 -0.2526 0.09723 -0.25377 0.09838 C -0.26068 0.10463 -0.25716 0.10232 -0.26432 0.10556 L -0.29062 0.13033 L -0.29596 0.13519 C -0.29765 0.13681 -0.29961 0.13797 -0.30117 0.14005 L -0.30911 0.15 C -0.31041 0.15162 -0.31159 0.15394 -0.31302 0.15486 C -0.31679 0.15741 -0.31771 0.15695 -0.32096 0.16227 C -0.32278 0.16528 -0.32396 0.16991 -0.32617 0.17223 C -0.32943 0.175 -0.33255 0.17755 -0.33541 0.18195 C -0.33685 0.18403 -0.33789 0.18727 -0.33932 0.18935 C -0.34179 0.19283 -0.34505 0.19514 -0.34726 0.19931 C -0.35091 0.20602 -0.3487 0.20324 -0.35377 0.20648 C -0.35469 0.20903 -0.35521 0.21204 -0.35651 0.21412 C -0.35755 0.21551 -0.35937 0.21459 -0.36041 0.21644 C -0.36745 0.22963 -0.35508 0.21968 -0.36562 0.22616 L -0.37226 0.23866 C -0.37318 0.24005 -0.37383 0.24236 -0.37487 0.24352 C -0.37747 0.24676 -0.38047 0.24908 -0.38281 0.25324 C -0.39049 0.2676 -0.38672 0.2625 -0.39323 0.2706 C -0.39414 0.27315 -0.39492 0.2757 -0.39596 0.27801 C -0.39804 0.2831 -0.39961 0.28426 -0.40247 0.28797 C -0.40338 0.29028 -0.40403 0.29306 -0.40508 0.29514 C -0.41107 0.30648 -0.40807 0.29236 -0.41432 0.31019 L -0.41966 0.32477 C -0.42044 0.32709 -0.42109 0.3301 -0.42226 0.33218 C -0.42304 0.3338 -0.42409 0.33519 -0.42487 0.33704 C -0.42682 0.34167 -0.42786 0.34769 -0.43008 0.35185 C -0.43099 0.35348 -0.43203 0.35486 -0.43281 0.35695 C -0.43633 0.36505 -0.43594 0.36736 -0.43802 0.37894 L -0.43802 0.37917 C -0.43893 0.38148 -0.43997 0.38357 -0.44062 0.38635 C -0.44544 0.40672 -0.44049 0.39584 -0.44596 0.40602 L -0.45117 0.43565 L -0.45247 0.44283 C -0.45286 0.44537 -0.45299 0.44815 -0.45377 0.45047 L -0.45911 0.46505 C -0.4595 0.4676 -0.45963 0.47014 -0.46041 0.47269 C -0.46107 0.47454 -0.4625 0.47523 -0.46302 0.47755 C -0.46901 0.50023 -0.46237 0.48611 -0.46823 0.49723 L -0.47226 0.51945 C -0.47265 0.52176 -0.47278 0.52454 -0.47357 0.52662 C -0.47682 0.53611 -0.47617 0.53102 -0.47617 0.54167 " pathEditMode="relative" rAng="0" ptsTypes="AAAAAAAAAAAAAAAAAAAAAAAAAAAAAAAAAAAAAAAAAAAAAAAAAAAAAAAAAAAAAAAAAA">
                                      <p:cBhvr>
                                        <p:cTn id="132" dur="2000" fill="hold"/>
                                        <p:tgtEl>
                                          <p:spTgt spid="7"/>
                                        </p:tgtEl>
                                        <p:attrNameLst>
                                          <p:attrName>ppt_x</p:attrName>
                                          <p:attrName>ppt_y</p:attrName>
                                        </p:attrNameLst>
                                      </p:cBhvr>
                                      <p:rCtr x="-23815" y="27083"/>
                                    </p:animMotion>
                                  </p:childTnLst>
                                </p:cTn>
                              </p:par>
                            </p:childTnLst>
                          </p:cTn>
                        </p:par>
                      </p:childTnLst>
                    </p:cTn>
                  </p:par>
                  <p:par>
                    <p:cTn id="133" fill="hold">
                      <p:stCondLst>
                        <p:cond delay="indefinite"/>
                      </p:stCondLst>
                      <p:childTnLst>
                        <p:par>
                          <p:cTn id="134" fill="hold">
                            <p:stCondLst>
                              <p:cond delay="0"/>
                            </p:stCondLst>
                            <p:childTnLst>
                              <p:par>
                                <p:cTn id="135" presetID="0" presetClass="path" presetSubtype="0" accel="50000" decel="50000" fill="hold" nodeType="clickEffect">
                                  <p:stCondLst>
                                    <p:cond delay="0"/>
                                  </p:stCondLst>
                                  <p:childTnLst>
                                    <p:animMotion origin="layout" path="M 1.66667E-6 -2.59259E-6 L 1.66667E-6 0.00023 C -0.00443 0.00371 -0.0086 0.0081 -0.01302 0.01135 C -0.01537 0.0132 -0.0181 0.01343 -0.02057 0.01435 C -0.03099 0.01806 -0.03177 0.0176 -0.04362 0.01991 C -0.07201 0.02547 -0.06485 0.02315 -0.10638 0.0257 C -0.11146 0.02685 -0.11667 0.02755 -0.12188 0.02894 C -0.15091 0.03635 -0.12839 0.0338 -0.15768 0.0375 C -0.17565 0.03982 -0.18737 0.04005 -0.20508 0.04329 C -0.20886 0.04375 -0.21263 0.04537 -0.21654 0.04607 C -0.22748 0.04908 -0.22487 0.04838 -0.23438 0.05185 C -0.2474 0.06644 -0.23099 0.04931 -0.24583 0.06088 C -0.24766 0.06204 -0.24935 0.06482 -0.25104 0.06644 C -0.25534 0.0706 -0.26003 0.07176 -0.2638 0.07801 C -0.27005 0.08866 -0.2668 0.08519 -0.27279 0.08982 C -0.27409 0.0926 -0.27513 0.09584 -0.27669 0.09838 C -0.27904 0.10278 -0.28203 0.10533 -0.28425 0.10996 C -0.28581 0.11343 -0.28659 0.11829 -0.28815 0.12176 C -0.28958 0.125 -0.2918 0.12709 -0.29336 0.13033 C -0.29649 0.13658 -0.29896 0.14468 -0.30222 0.1507 C -0.30443 0.1544 -0.30664 0.15787 -0.3086 0.16227 C -0.31068 0.16713 -0.31237 0.17709 -0.3138 0.18264 C -0.31732 0.19699 -0.31563 0.18635 -0.32005 0.20301 C -0.32891 0.23472 -0.31576 0.19329 -0.32656 0.22593 C -0.32695 0.22986 -0.32722 0.23403 -0.32774 0.23773 C -0.33164 0.26158 -0.32943 0.23542 -0.33281 0.26667 L -0.33529 0.29005 C -0.3336 0.32269 -0.33412 0.3051 -0.33412 0.34236 " pathEditMode="relative" rAng="0" ptsTypes="AAAAAAAAAAAAAAAAAAAAAAAAAAAA">
                                      <p:cBhvr>
                                        <p:cTn id="136" dur="2000" fill="hold"/>
                                        <p:tgtEl>
                                          <p:spTgt spid="37"/>
                                        </p:tgtEl>
                                        <p:attrNameLst>
                                          <p:attrName>ppt_x</p:attrName>
                                          <p:attrName>ppt_y</p:attrName>
                                        </p:attrNameLst>
                                      </p:cBhvr>
                                      <p:rCtr x="-16771" y="17106"/>
                                    </p:animMotion>
                                  </p:childTnLst>
                                </p:cTn>
                              </p:par>
                            </p:childTnLst>
                          </p:cTn>
                        </p:par>
                      </p:childTnLst>
                    </p:cTn>
                  </p:par>
                  <p:par>
                    <p:cTn id="137" fill="hold">
                      <p:stCondLst>
                        <p:cond delay="indefinite"/>
                      </p:stCondLst>
                      <p:childTnLst>
                        <p:par>
                          <p:cTn id="138" fill="hold">
                            <p:stCondLst>
                              <p:cond delay="0"/>
                            </p:stCondLst>
                            <p:childTnLst>
                              <p:par>
                                <p:cTn id="139" presetID="0" presetClass="path" presetSubtype="0" accel="50000" decel="50000" fill="hold" nodeType="clickEffect">
                                  <p:stCondLst>
                                    <p:cond delay="0"/>
                                  </p:stCondLst>
                                  <p:childTnLst>
                                    <p:animMotion origin="layout" path="M -3.75E-6 2.22222E-6 L -3.75E-6 0.00023 C -0.00403 0.00139 -0.00794 0.00301 -0.01185 0.00509 C -0.01458 0.00625 -0.01718 0.00833 -0.01979 0.01018 L -0.02369 0.01273 C -0.025 0.01366 -0.0263 0.01481 -0.02773 0.01528 C -0.03203 0.01713 -0.03645 0.01852 -0.04088 0.0206 C -0.04257 0.02153 -0.04427 0.02268 -0.04609 0.02315 C -0.04961 0.02453 -0.05312 0.025 -0.05664 0.02592 L -0.06575 0.02847 C -0.07096 0.03009 -0.0763 0.03171 -0.08151 0.03379 C -0.08372 0.03449 -0.08593 0.03565 -0.08815 0.03634 C -0.10403 0.0412 -0.09336 0.03657 -0.11041 0.04143 C -0.11263 0.04236 -0.11484 0.04328 -0.11705 0.04398 C -0.11966 0.04514 -0.12226 0.04606 -0.12474 0.04676 C -0.13333 0.0493 -0.13541 0.04907 -0.14323 0.05208 C -0.14505 0.05254 -0.14674 0.05393 -0.14843 0.05463 C -0.17695 0.06528 -0.15338 0.05578 -0.17343 0.0625 C -0.18528 0.0662 -0.17526 0.06412 -0.19049 0.07014 C -0.20052 0.0743 -0.19492 0.07176 -0.20755 0.07824 L -0.21289 0.08078 C -0.21458 0.08264 -0.21614 0.08495 -0.2181 0.08588 C -0.22239 0.08819 -0.22708 0.08773 -0.23125 0.0912 C -0.23346 0.09282 -0.23554 0.09491 -0.23789 0.09629 C -0.24127 0.09861 -0.24817 0.10162 -0.24817 0.10185 C -0.26145 0.11458 -0.24492 0.0993 -0.26002 0.10949 C -0.26198 0.11065 -0.26354 0.11296 -0.26536 0.11458 C -0.26796 0.1169 -0.27187 0.11852 -0.27448 0.11967 C -0.28073 0.12801 -0.27695 0.12407 -0.28632 0.13032 L -0.29036 0.13287 C -0.29166 0.13472 -0.29283 0.1368 -0.29427 0.13819 C -0.29674 0.14051 -0.29987 0.14028 -0.30221 0.14328 C -0.31106 0.15555 -0.30703 0.15185 -0.31393 0.15648 C -0.31523 0.15833 -0.3164 0.16041 -0.31783 0.16157 C -0.31901 0.16296 -0.32057 0.16296 -0.32174 0.16435 C -0.33528 0.17916 -0.32474 0.17153 -0.33359 0.17731 C -0.33489 0.17893 -0.33632 0.18055 -0.3375 0.18264 C -0.33854 0.18403 -0.33919 0.18657 -0.34023 0.18773 C -0.3414 0.18935 -0.34283 0.18958 -0.34414 0.19028 C -0.34505 0.19213 -0.34583 0.19398 -0.34674 0.1956 C -0.34804 0.19768 -0.34948 0.19884 -0.35078 0.20092 C -0.36132 0.21944 -0.35442 0.21389 -0.3625 0.21898 C -0.36393 0.22153 -0.3651 0.22477 -0.36653 0.22708 C -0.3677 0.22893 -0.36927 0.23009 -0.37044 0.23217 C -0.37265 0.23634 -0.37435 0.24166 -0.37695 0.24514 C -0.37825 0.24699 -0.37968 0.24838 -0.38086 0.25046 C -0.39205 0.26944 -0.38099 0.25416 -0.3901 0.26597 C -0.39362 0.28703 -0.38828 0.26273 -0.39531 0.27662 C -0.39635 0.27847 -0.39583 0.28241 -0.39661 0.28449 C -0.39765 0.2868 -0.39921 0.28773 -0.40065 0.28958 C -0.4039 0.30926 -0.39908 0.28565 -0.40586 0.30278 C -0.41315 0.3206 -0.39974 0.30069 -0.41106 0.31574 C -0.41158 0.31828 -0.41171 0.32106 -0.41237 0.32361 C -0.41393 0.32916 -0.41666 0.33333 -0.4177 0.33912 C -0.4194 0.34953 -0.41796 0.34514 -0.42161 0.35231 C -0.42474 0.37106 -0.42278 0.36342 -0.42695 0.37592 C -0.42773 0.38102 -0.4289 0.38611 -0.42955 0.39143 C -0.43125 0.40463 -0.43033 0.39861 -0.43216 0.40972 C -0.43489 0.46157 -0.43346 0.42546 -0.43346 0.51944 " pathEditMode="relative" rAng="0" ptsTypes="AAAAAAAAAAAAAAAAAAAAAAAAAAAAAAAAAAAAAAAAAAAAAAAAAAAAAAAAAAA">
                                      <p:cBhvr>
                                        <p:cTn id="140" dur="2000" fill="hold"/>
                                        <p:tgtEl>
                                          <p:spTgt spid="23"/>
                                        </p:tgtEl>
                                        <p:attrNameLst>
                                          <p:attrName>ppt_x</p:attrName>
                                          <p:attrName>ppt_y</p:attrName>
                                        </p:attrNameLst>
                                      </p:cBhvr>
                                      <p:rCtr x="-21693" y="2597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26" grpId="0" animBg="1"/>
      <p:bldP spid="4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5"/>
</p:tagLst>
</file>

<file path=ppt/tags/tag100.xml><?xml version="1.0" encoding="utf-8"?>
<p:tagLst xmlns:a="http://schemas.openxmlformats.org/drawingml/2006/main" xmlns:r="http://schemas.openxmlformats.org/officeDocument/2006/relationships" xmlns:p="http://schemas.openxmlformats.org/presentationml/2006/main">
  <p:tag name="NUM" val="1"/>
</p:tagLst>
</file>

<file path=ppt/tags/tag101.xml><?xml version="1.0" encoding="utf-8"?>
<p:tagLst xmlns:a="http://schemas.openxmlformats.org/drawingml/2006/main" xmlns:r="http://schemas.openxmlformats.org/officeDocument/2006/relationships" xmlns:p="http://schemas.openxmlformats.org/presentationml/2006/main">
  <p:tag name="NUM" val="1"/>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1"/>
</p:tagLst>
</file>

<file path=ppt/tags/tag104.xml><?xml version="1.0" encoding="utf-8"?>
<p:tagLst xmlns:a="http://schemas.openxmlformats.org/drawingml/2006/main" xmlns:r="http://schemas.openxmlformats.org/officeDocument/2006/relationships" xmlns:p="http://schemas.openxmlformats.org/presentationml/2006/main">
  <p:tag name="NUM" val="3"/>
</p:tagLst>
</file>

<file path=ppt/tags/tag105.xml><?xml version="1.0" encoding="utf-8"?>
<p:tagLst xmlns:a="http://schemas.openxmlformats.org/drawingml/2006/main" xmlns:r="http://schemas.openxmlformats.org/officeDocument/2006/relationships" xmlns:p="http://schemas.openxmlformats.org/presentationml/2006/main">
  <p:tag name="NUM" val="1"/>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3"/>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15"/>
</p:tagLst>
</file>

<file path=ppt/tags/tag12.xml><?xml version="1.0" encoding="utf-8"?>
<p:tagLst xmlns:a="http://schemas.openxmlformats.org/drawingml/2006/main" xmlns:r="http://schemas.openxmlformats.org/officeDocument/2006/relationships" xmlns:p="http://schemas.openxmlformats.org/presentationml/2006/main">
  <p:tag name="NUM" val="15"/>
</p:tagLst>
</file>

<file path=ppt/tags/tag13.xml><?xml version="1.0" encoding="utf-8"?>
<p:tagLst xmlns:a="http://schemas.openxmlformats.org/drawingml/2006/main" xmlns:r="http://schemas.openxmlformats.org/officeDocument/2006/relationships" xmlns:p="http://schemas.openxmlformats.org/presentationml/2006/main">
  <p:tag name="NUM" val="15"/>
</p:tagLst>
</file>

<file path=ppt/tags/tag14.xml><?xml version="1.0" encoding="utf-8"?>
<p:tagLst xmlns:a="http://schemas.openxmlformats.org/drawingml/2006/main" xmlns:r="http://schemas.openxmlformats.org/officeDocument/2006/relationships" xmlns:p="http://schemas.openxmlformats.org/presentationml/2006/main">
  <p:tag name="NUM" val="15"/>
</p:tagLst>
</file>

<file path=ppt/tags/tag15.xml><?xml version="1.0" encoding="utf-8"?>
<p:tagLst xmlns:a="http://schemas.openxmlformats.org/drawingml/2006/main" xmlns:r="http://schemas.openxmlformats.org/officeDocument/2006/relationships" xmlns:p="http://schemas.openxmlformats.org/presentationml/2006/main">
  <p:tag name="NUM" val="15"/>
</p:tagLst>
</file>

<file path=ppt/tags/tag16.xml><?xml version="1.0" encoding="utf-8"?>
<p:tagLst xmlns:a="http://schemas.openxmlformats.org/drawingml/2006/main" xmlns:r="http://schemas.openxmlformats.org/officeDocument/2006/relationships" xmlns:p="http://schemas.openxmlformats.org/presentationml/2006/main">
  <p:tag name="NUM" val="15"/>
</p:tagLst>
</file>

<file path=ppt/tags/tag17.xml><?xml version="1.0" encoding="utf-8"?>
<p:tagLst xmlns:a="http://schemas.openxmlformats.org/drawingml/2006/main" xmlns:r="http://schemas.openxmlformats.org/officeDocument/2006/relationships" xmlns:p="http://schemas.openxmlformats.org/presentationml/2006/main">
  <p:tag name="NUM" val="15"/>
</p:tagLst>
</file>

<file path=ppt/tags/tag18.xml><?xml version="1.0" encoding="utf-8"?>
<p:tagLst xmlns:a="http://schemas.openxmlformats.org/drawingml/2006/main" xmlns:r="http://schemas.openxmlformats.org/officeDocument/2006/relationships" xmlns:p="http://schemas.openxmlformats.org/presentationml/2006/main">
  <p:tag name="NUM" val="15"/>
</p:tagLst>
</file>

<file path=ppt/tags/tag19.xml><?xml version="1.0" encoding="utf-8"?>
<p:tagLst xmlns:a="http://schemas.openxmlformats.org/drawingml/2006/main" xmlns:r="http://schemas.openxmlformats.org/officeDocument/2006/relationships" xmlns:p="http://schemas.openxmlformats.org/presentationml/2006/main">
  <p:tag name="NUM" val="15"/>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5"/>
</p:tagLst>
</file>

<file path=ppt/tags/tag21.xml><?xml version="1.0" encoding="utf-8"?>
<p:tagLst xmlns:a="http://schemas.openxmlformats.org/drawingml/2006/main" xmlns:r="http://schemas.openxmlformats.org/officeDocument/2006/relationships" xmlns:p="http://schemas.openxmlformats.org/presentationml/2006/main">
  <p:tag name="NUM" val="15"/>
</p:tagLst>
</file>

<file path=ppt/tags/tag22.xml><?xml version="1.0" encoding="utf-8"?>
<p:tagLst xmlns:a="http://schemas.openxmlformats.org/drawingml/2006/main" xmlns:r="http://schemas.openxmlformats.org/officeDocument/2006/relationships" xmlns:p="http://schemas.openxmlformats.org/presentationml/2006/main">
  <p:tag name="NUM" val="15"/>
</p:tagLst>
</file>

<file path=ppt/tags/tag23.xml><?xml version="1.0" encoding="utf-8"?>
<p:tagLst xmlns:a="http://schemas.openxmlformats.org/drawingml/2006/main" xmlns:r="http://schemas.openxmlformats.org/officeDocument/2006/relationships" xmlns:p="http://schemas.openxmlformats.org/presentationml/2006/main">
  <p:tag name="NUM" val="15"/>
</p:tagLst>
</file>

<file path=ppt/tags/tag24.xml><?xml version="1.0" encoding="utf-8"?>
<p:tagLst xmlns:a="http://schemas.openxmlformats.org/drawingml/2006/main" xmlns:r="http://schemas.openxmlformats.org/officeDocument/2006/relationships" xmlns:p="http://schemas.openxmlformats.org/presentationml/2006/main">
  <p:tag name="NUM" val="15"/>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15"/>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5"/>
</p:tagLst>
</file>

<file path=ppt/tags/tag31.xml><?xml version="1.0" encoding="utf-8"?>
<p:tagLst xmlns:a="http://schemas.openxmlformats.org/drawingml/2006/main" xmlns:r="http://schemas.openxmlformats.org/officeDocument/2006/relationships" xmlns:p="http://schemas.openxmlformats.org/presentationml/2006/main">
  <p:tag name="NUM" val="26"/>
</p:tagLst>
</file>

<file path=ppt/tags/tag32.xml><?xml version="1.0" encoding="utf-8"?>
<p:tagLst xmlns:a="http://schemas.openxmlformats.org/drawingml/2006/main" xmlns:r="http://schemas.openxmlformats.org/officeDocument/2006/relationships" xmlns:p="http://schemas.openxmlformats.org/presentationml/2006/main">
  <p:tag name="NUM" val="15"/>
</p:tagLst>
</file>

<file path=ppt/tags/tag33.xml><?xml version="1.0" encoding="utf-8"?>
<p:tagLst xmlns:a="http://schemas.openxmlformats.org/drawingml/2006/main" xmlns:r="http://schemas.openxmlformats.org/officeDocument/2006/relationships" xmlns:p="http://schemas.openxmlformats.org/presentationml/2006/main">
  <p:tag name="NUM" val="15"/>
</p:tagLst>
</file>

<file path=ppt/tags/tag34.xml><?xml version="1.0" encoding="utf-8"?>
<p:tagLst xmlns:a="http://schemas.openxmlformats.org/drawingml/2006/main" xmlns:r="http://schemas.openxmlformats.org/officeDocument/2006/relationships" xmlns:p="http://schemas.openxmlformats.org/presentationml/2006/main">
  <p:tag name="NUM" val="15"/>
</p:tagLst>
</file>

<file path=ppt/tags/tag35.xml><?xml version="1.0" encoding="utf-8"?>
<p:tagLst xmlns:a="http://schemas.openxmlformats.org/drawingml/2006/main" xmlns:r="http://schemas.openxmlformats.org/officeDocument/2006/relationships" xmlns:p="http://schemas.openxmlformats.org/presentationml/2006/main">
  <p:tag name="NUM" val="15"/>
</p:tagLst>
</file>

<file path=ppt/tags/tag36.xml><?xml version="1.0" encoding="utf-8"?>
<p:tagLst xmlns:a="http://schemas.openxmlformats.org/drawingml/2006/main" xmlns:r="http://schemas.openxmlformats.org/officeDocument/2006/relationships" xmlns:p="http://schemas.openxmlformats.org/presentationml/2006/main">
  <p:tag name="NUM" val="15"/>
</p:tagLst>
</file>

<file path=ppt/tags/tag37.xml><?xml version="1.0" encoding="utf-8"?>
<p:tagLst xmlns:a="http://schemas.openxmlformats.org/drawingml/2006/main" xmlns:r="http://schemas.openxmlformats.org/officeDocument/2006/relationships" xmlns:p="http://schemas.openxmlformats.org/presentationml/2006/main">
  <p:tag name="NUM" val="15"/>
</p:tagLst>
</file>

<file path=ppt/tags/tag38.xml><?xml version="1.0" encoding="utf-8"?>
<p:tagLst xmlns:a="http://schemas.openxmlformats.org/drawingml/2006/main" xmlns:r="http://schemas.openxmlformats.org/officeDocument/2006/relationships" xmlns:p="http://schemas.openxmlformats.org/presentationml/2006/main">
  <p:tag name="NUM" val="15"/>
</p:tagLst>
</file>

<file path=ppt/tags/tag39.xml><?xml version="1.0" encoding="utf-8"?>
<p:tagLst xmlns:a="http://schemas.openxmlformats.org/drawingml/2006/main" xmlns:r="http://schemas.openxmlformats.org/officeDocument/2006/relationships" xmlns:p="http://schemas.openxmlformats.org/presentationml/2006/main">
  <p:tag name="NUM" val="15"/>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25"/>
</p:tagLst>
</file>

<file path=ppt/tags/tag41.xml><?xml version="1.0" encoding="utf-8"?>
<p:tagLst xmlns:a="http://schemas.openxmlformats.org/drawingml/2006/main" xmlns:r="http://schemas.openxmlformats.org/officeDocument/2006/relationships" xmlns:p="http://schemas.openxmlformats.org/presentationml/2006/main">
  <p:tag name="NUM" val="20"/>
</p:tagLst>
</file>

<file path=ppt/tags/tag42.xml><?xml version="1.0" encoding="utf-8"?>
<p:tagLst xmlns:a="http://schemas.openxmlformats.org/drawingml/2006/main" xmlns:r="http://schemas.openxmlformats.org/officeDocument/2006/relationships" xmlns:p="http://schemas.openxmlformats.org/presentationml/2006/main">
  <p:tag name="NUM" val="25"/>
</p:tagLst>
</file>

<file path=ppt/tags/tag43.xml><?xml version="1.0" encoding="utf-8"?>
<p:tagLst xmlns:a="http://schemas.openxmlformats.org/drawingml/2006/main" xmlns:r="http://schemas.openxmlformats.org/officeDocument/2006/relationships" xmlns:p="http://schemas.openxmlformats.org/presentationml/2006/main">
  <p:tag name="NUM" val="20"/>
</p:tagLst>
</file>

<file path=ppt/tags/tag44.xml><?xml version="1.0" encoding="utf-8"?>
<p:tagLst xmlns:a="http://schemas.openxmlformats.org/drawingml/2006/main" xmlns:r="http://schemas.openxmlformats.org/officeDocument/2006/relationships" xmlns:p="http://schemas.openxmlformats.org/presentationml/2006/main">
  <p:tag name="NUM" val="26"/>
</p:tagLst>
</file>

<file path=ppt/tags/tag45.xml><?xml version="1.0" encoding="utf-8"?>
<p:tagLst xmlns:a="http://schemas.openxmlformats.org/drawingml/2006/main" xmlns:r="http://schemas.openxmlformats.org/officeDocument/2006/relationships" xmlns:p="http://schemas.openxmlformats.org/presentationml/2006/main">
  <p:tag name="NUM" val="25"/>
</p:tagLst>
</file>

<file path=ppt/tags/tag46.xml><?xml version="1.0" encoding="utf-8"?>
<p:tagLst xmlns:a="http://schemas.openxmlformats.org/drawingml/2006/main" xmlns:r="http://schemas.openxmlformats.org/officeDocument/2006/relationships" xmlns:p="http://schemas.openxmlformats.org/presentationml/2006/main">
  <p:tag name="NUM" val="26"/>
</p:tagLst>
</file>

<file path=ppt/tags/tag47.xml><?xml version="1.0" encoding="utf-8"?>
<p:tagLst xmlns:a="http://schemas.openxmlformats.org/drawingml/2006/main" xmlns:r="http://schemas.openxmlformats.org/officeDocument/2006/relationships" xmlns:p="http://schemas.openxmlformats.org/presentationml/2006/main">
  <p:tag name="NUM" val="25"/>
</p:tagLst>
</file>

<file path=ppt/tags/tag48.xml><?xml version="1.0" encoding="utf-8"?>
<p:tagLst xmlns:a="http://schemas.openxmlformats.org/drawingml/2006/main" xmlns:r="http://schemas.openxmlformats.org/officeDocument/2006/relationships" xmlns:p="http://schemas.openxmlformats.org/presentationml/2006/main">
  <p:tag name="NUM" val="25"/>
</p:tagLst>
</file>

<file path=ppt/tags/tag49.xml><?xml version="1.0" encoding="utf-8"?>
<p:tagLst xmlns:a="http://schemas.openxmlformats.org/drawingml/2006/main" xmlns:r="http://schemas.openxmlformats.org/officeDocument/2006/relationships" xmlns:p="http://schemas.openxmlformats.org/presentationml/2006/main">
  <p:tag name="NUM" val="25"/>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50.xml><?xml version="1.0" encoding="utf-8"?>
<p:tagLst xmlns:a="http://schemas.openxmlformats.org/drawingml/2006/main" xmlns:r="http://schemas.openxmlformats.org/officeDocument/2006/relationships" xmlns:p="http://schemas.openxmlformats.org/presentationml/2006/main">
  <p:tag name="NUM" val="25"/>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1"/>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4"/>
</p:tagLst>
</file>

<file path=ppt/tags/tag55.xml><?xml version="1.0" encoding="utf-8"?>
<p:tagLst xmlns:a="http://schemas.openxmlformats.org/drawingml/2006/main" xmlns:r="http://schemas.openxmlformats.org/officeDocument/2006/relationships" xmlns:p="http://schemas.openxmlformats.org/presentationml/2006/main">
  <p:tag name="NUM" val="5"/>
</p:tagLst>
</file>

<file path=ppt/tags/tag56.xml><?xml version="1.0" encoding="utf-8"?>
<p:tagLst xmlns:a="http://schemas.openxmlformats.org/drawingml/2006/main" xmlns:r="http://schemas.openxmlformats.org/officeDocument/2006/relationships" xmlns:p="http://schemas.openxmlformats.org/presentationml/2006/main">
  <p:tag name="NUM" val="6"/>
</p:tagLst>
</file>

<file path=ppt/tags/tag57.xml><?xml version="1.0" encoding="utf-8"?>
<p:tagLst xmlns:a="http://schemas.openxmlformats.org/drawingml/2006/main" xmlns:r="http://schemas.openxmlformats.org/officeDocument/2006/relationships" xmlns:p="http://schemas.openxmlformats.org/presentationml/2006/main">
  <p:tag name="NUM" val="7"/>
</p:tagLst>
</file>

<file path=ppt/tags/tag58.xml><?xml version="1.0" encoding="utf-8"?>
<p:tagLst xmlns:a="http://schemas.openxmlformats.org/drawingml/2006/main" xmlns:r="http://schemas.openxmlformats.org/officeDocument/2006/relationships" xmlns:p="http://schemas.openxmlformats.org/presentationml/2006/main">
  <p:tag name="NUM" val="8"/>
</p:tagLst>
</file>

<file path=ppt/tags/tag59.xml><?xml version="1.0" encoding="utf-8"?>
<p:tagLst xmlns:a="http://schemas.openxmlformats.org/drawingml/2006/main" xmlns:r="http://schemas.openxmlformats.org/officeDocument/2006/relationships" xmlns:p="http://schemas.openxmlformats.org/presentationml/2006/main">
  <p:tag name="NUM" val="9"/>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24"/>
</p:tagLst>
</file>

<file path=ppt/tags/tag64.xml><?xml version="1.0" encoding="utf-8"?>
<p:tagLst xmlns:a="http://schemas.openxmlformats.org/drawingml/2006/main" xmlns:r="http://schemas.openxmlformats.org/officeDocument/2006/relationships" xmlns:p="http://schemas.openxmlformats.org/presentationml/2006/main">
  <p:tag name="NUM" val="3"/>
</p:tagLst>
</file>

<file path=ppt/tags/tag65.xml><?xml version="1.0" encoding="utf-8"?>
<p:tagLst xmlns:a="http://schemas.openxmlformats.org/drawingml/2006/main" xmlns:r="http://schemas.openxmlformats.org/officeDocument/2006/relationships" xmlns:p="http://schemas.openxmlformats.org/presentationml/2006/main">
  <p:tag name="NUM" val="4"/>
</p:tagLst>
</file>

<file path=ppt/tags/tag66.xml><?xml version="1.0" encoding="utf-8"?>
<p:tagLst xmlns:a="http://schemas.openxmlformats.org/drawingml/2006/main" xmlns:r="http://schemas.openxmlformats.org/officeDocument/2006/relationships" xmlns:p="http://schemas.openxmlformats.org/presentationml/2006/main">
  <p:tag name="NUM" val="5"/>
</p:tagLst>
</file>

<file path=ppt/tags/tag67.xml><?xml version="1.0" encoding="utf-8"?>
<p:tagLst xmlns:a="http://schemas.openxmlformats.org/drawingml/2006/main" xmlns:r="http://schemas.openxmlformats.org/officeDocument/2006/relationships" xmlns:p="http://schemas.openxmlformats.org/presentationml/2006/main">
  <p:tag name="NUM" val="6"/>
</p:tagLst>
</file>

<file path=ppt/tags/tag68.xml><?xml version="1.0" encoding="utf-8"?>
<p:tagLst xmlns:a="http://schemas.openxmlformats.org/drawingml/2006/main" xmlns:r="http://schemas.openxmlformats.org/officeDocument/2006/relationships" xmlns:p="http://schemas.openxmlformats.org/presentationml/2006/main">
  <p:tag name="NUM" val="7"/>
</p:tagLst>
</file>

<file path=ppt/tags/tag69.xml><?xml version="1.0" encoding="utf-8"?>
<p:tagLst xmlns:a="http://schemas.openxmlformats.org/drawingml/2006/main" xmlns:r="http://schemas.openxmlformats.org/officeDocument/2006/relationships" xmlns:p="http://schemas.openxmlformats.org/presentationml/2006/main">
  <p:tag name="NUM" val="8"/>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9"/>
</p:tagLst>
</file>

<file path=ppt/tags/tag71.xml><?xml version="1.0" encoding="utf-8"?>
<p:tagLst xmlns:a="http://schemas.openxmlformats.org/drawingml/2006/main" xmlns:r="http://schemas.openxmlformats.org/officeDocument/2006/relationships" xmlns:p="http://schemas.openxmlformats.org/presentationml/2006/main">
  <p:tag name="NUM" val="10"/>
</p:tagLst>
</file>

<file path=ppt/tags/tag72.xml><?xml version="1.0" encoding="utf-8"?>
<p:tagLst xmlns:a="http://schemas.openxmlformats.org/drawingml/2006/main" xmlns:r="http://schemas.openxmlformats.org/officeDocument/2006/relationships" xmlns:p="http://schemas.openxmlformats.org/presentationml/2006/main">
  <p:tag name="NUM" val="11"/>
</p:tagLst>
</file>

<file path=ppt/tags/tag73.xml><?xml version="1.0" encoding="utf-8"?>
<p:tagLst xmlns:a="http://schemas.openxmlformats.org/drawingml/2006/main" xmlns:r="http://schemas.openxmlformats.org/officeDocument/2006/relationships" xmlns:p="http://schemas.openxmlformats.org/presentationml/2006/main">
  <p:tag name="NUM" val="12"/>
</p:tagLst>
</file>

<file path=ppt/tags/tag74.xml><?xml version="1.0" encoding="utf-8"?>
<p:tagLst xmlns:a="http://schemas.openxmlformats.org/drawingml/2006/main" xmlns:r="http://schemas.openxmlformats.org/officeDocument/2006/relationships" xmlns:p="http://schemas.openxmlformats.org/presentationml/2006/main">
  <p:tag name="NUM" val="13"/>
</p:tagLst>
</file>

<file path=ppt/tags/tag75.xml><?xml version="1.0" encoding="utf-8"?>
<p:tagLst xmlns:a="http://schemas.openxmlformats.org/drawingml/2006/main" xmlns:r="http://schemas.openxmlformats.org/officeDocument/2006/relationships" xmlns:p="http://schemas.openxmlformats.org/presentationml/2006/main">
  <p:tag name="NUM" val="14"/>
</p:tagLst>
</file>

<file path=ppt/tags/tag76.xml><?xml version="1.0" encoding="utf-8"?>
<p:tagLst xmlns:a="http://schemas.openxmlformats.org/drawingml/2006/main" xmlns:r="http://schemas.openxmlformats.org/officeDocument/2006/relationships" xmlns:p="http://schemas.openxmlformats.org/presentationml/2006/main">
  <p:tag name="NUM" val="15"/>
</p:tagLst>
</file>

<file path=ppt/tags/tag77.xml><?xml version="1.0" encoding="utf-8"?>
<p:tagLst xmlns:a="http://schemas.openxmlformats.org/drawingml/2006/main" xmlns:r="http://schemas.openxmlformats.org/officeDocument/2006/relationships" xmlns:p="http://schemas.openxmlformats.org/presentationml/2006/main">
  <p:tag name="NUM" val="16"/>
</p:tagLst>
</file>

<file path=ppt/tags/tag78.xml><?xml version="1.0" encoding="utf-8"?>
<p:tagLst xmlns:a="http://schemas.openxmlformats.org/drawingml/2006/main" xmlns:r="http://schemas.openxmlformats.org/officeDocument/2006/relationships" xmlns:p="http://schemas.openxmlformats.org/presentationml/2006/main">
  <p:tag name="NUM" val="17"/>
</p:tagLst>
</file>

<file path=ppt/tags/tag79.xml><?xml version="1.0" encoding="utf-8"?>
<p:tagLst xmlns:a="http://schemas.openxmlformats.org/drawingml/2006/main" xmlns:r="http://schemas.openxmlformats.org/officeDocument/2006/relationships" xmlns:p="http://schemas.openxmlformats.org/presentationml/2006/main">
  <p:tag name="NUM" val="18"/>
</p:tagLst>
</file>

<file path=ppt/tags/tag8.xml><?xml version="1.0" encoding="utf-8"?>
<p:tagLst xmlns:a="http://schemas.openxmlformats.org/drawingml/2006/main" xmlns:r="http://schemas.openxmlformats.org/officeDocument/2006/relationships" xmlns:p="http://schemas.openxmlformats.org/presentationml/2006/main">
  <p:tag name="NUM" val="15"/>
</p:tagLst>
</file>

<file path=ppt/tags/tag80.xml><?xml version="1.0" encoding="utf-8"?>
<p:tagLst xmlns:a="http://schemas.openxmlformats.org/drawingml/2006/main" xmlns:r="http://schemas.openxmlformats.org/officeDocument/2006/relationships" xmlns:p="http://schemas.openxmlformats.org/presentationml/2006/main">
  <p:tag name="NUM" val="19"/>
</p:tagLst>
</file>

<file path=ppt/tags/tag81.xml><?xml version="1.0" encoding="utf-8"?>
<p:tagLst xmlns:a="http://schemas.openxmlformats.org/drawingml/2006/main" xmlns:r="http://schemas.openxmlformats.org/officeDocument/2006/relationships" xmlns:p="http://schemas.openxmlformats.org/presentationml/2006/main">
  <p:tag name="NUM" val="20"/>
</p:tagLst>
</file>

<file path=ppt/tags/tag82.xml><?xml version="1.0" encoding="utf-8"?>
<p:tagLst xmlns:a="http://schemas.openxmlformats.org/drawingml/2006/main" xmlns:r="http://schemas.openxmlformats.org/officeDocument/2006/relationships" xmlns:p="http://schemas.openxmlformats.org/presentationml/2006/main">
  <p:tag name="NUM" val="21"/>
</p:tagLst>
</file>

<file path=ppt/tags/tag83.xml><?xml version="1.0" encoding="utf-8"?>
<p:tagLst xmlns:a="http://schemas.openxmlformats.org/drawingml/2006/main" xmlns:r="http://schemas.openxmlformats.org/officeDocument/2006/relationships" xmlns:p="http://schemas.openxmlformats.org/presentationml/2006/main">
  <p:tag name="NUM" val="22"/>
</p:tagLst>
</file>

<file path=ppt/tags/tag84.xml><?xml version="1.0" encoding="utf-8"?>
<p:tagLst xmlns:a="http://schemas.openxmlformats.org/drawingml/2006/main" xmlns:r="http://schemas.openxmlformats.org/officeDocument/2006/relationships" xmlns:p="http://schemas.openxmlformats.org/presentationml/2006/main">
  <p:tag name="NUM" val="25"/>
</p:tagLst>
</file>

<file path=ppt/tags/tag85.xml><?xml version="1.0" encoding="utf-8"?>
<p:tagLst xmlns:a="http://schemas.openxmlformats.org/drawingml/2006/main" xmlns:r="http://schemas.openxmlformats.org/officeDocument/2006/relationships" xmlns:p="http://schemas.openxmlformats.org/presentationml/2006/main">
  <p:tag name="NUM" val="26"/>
</p:tagLst>
</file>

<file path=ppt/tags/tag86.xml><?xml version="1.0" encoding="utf-8"?>
<p:tagLst xmlns:a="http://schemas.openxmlformats.org/drawingml/2006/main" xmlns:r="http://schemas.openxmlformats.org/officeDocument/2006/relationships" xmlns:p="http://schemas.openxmlformats.org/presentationml/2006/main">
  <p:tag name="NUM" val="27"/>
</p:tagLst>
</file>

<file path=ppt/tags/tag87.xml><?xml version="1.0" encoding="utf-8"?>
<p:tagLst xmlns:a="http://schemas.openxmlformats.org/drawingml/2006/main" xmlns:r="http://schemas.openxmlformats.org/officeDocument/2006/relationships" xmlns:p="http://schemas.openxmlformats.org/presentationml/2006/main">
  <p:tag name="NUM" val="28"/>
</p:tagLst>
</file>

<file path=ppt/tags/tag88.xml><?xml version="1.0" encoding="utf-8"?>
<p:tagLst xmlns:a="http://schemas.openxmlformats.org/drawingml/2006/main" xmlns:r="http://schemas.openxmlformats.org/officeDocument/2006/relationships" xmlns:p="http://schemas.openxmlformats.org/presentationml/2006/main">
  <p:tag name="NUM" val="29"/>
</p:tagLst>
</file>

<file path=ppt/tags/tag89.xml><?xml version="1.0" encoding="utf-8"?>
<p:tagLst xmlns:a="http://schemas.openxmlformats.org/drawingml/2006/main" xmlns:r="http://schemas.openxmlformats.org/officeDocument/2006/relationships" xmlns:p="http://schemas.openxmlformats.org/presentationml/2006/main">
  <p:tag name="NUM" val="30"/>
</p:tagLst>
</file>

<file path=ppt/tags/tag9.xml><?xml version="1.0" encoding="utf-8"?>
<p:tagLst xmlns:a="http://schemas.openxmlformats.org/drawingml/2006/main" xmlns:r="http://schemas.openxmlformats.org/officeDocument/2006/relationships" xmlns:p="http://schemas.openxmlformats.org/presentationml/2006/main">
  <p:tag name="NUM" val="15"/>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27"/>
</p:tagLst>
</file>

<file path=ppt/tags/tag93.xml><?xml version="1.0" encoding="utf-8"?>
<p:tagLst xmlns:a="http://schemas.openxmlformats.org/drawingml/2006/main" xmlns:r="http://schemas.openxmlformats.org/officeDocument/2006/relationships" xmlns:p="http://schemas.openxmlformats.org/presentationml/2006/main">
  <p:tag name="NUM" val="28"/>
</p:tagLst>
</file>

<file path=ppt/tags/tag94.xml><?xml version="1.0" encoding="utf-8"?>
<p:tagLst xmlns:a="http://schemas.openxmlformats.org/drawingml/2006/main" xmlns:r="http://schemas.openxmlformats.org/officeDocument/2006/relationships" xmlns:p="http://schemas.openxmlformats.org/presentationml/2006/main">
  <p:tag name="NUM" val="24"/>
</p:tagLst>
</file>

<file path=ppt/tags/tag95.xml><?xml version="1.0" encoding="utf-8"?>
<p:tagLst xmlns:a="http://schemas.openxmlformats.org/drawingml/2006/main" xmlns:r="http://schemas.openxmlformats.org/officeDocument/2006/relationships" xmlns:p="http://schemas.openxmlformats.org/presentationml/2006/main">
  <p:tag name="NUM" val="4"/>
</p:tagLst>
</file>

<file path=ppt/tags/tag96.xml><?xml version="1.0" encoding="utf-8"?>
<p:tagLst xmlns:a="http://schemas.openxmlformats.org/drawingml/2006/main" xmlns:r="http://schemas.openxmlformats.org/officeDocument/2006/relationships" xmlns:p="http://schemas.openxmlformats.org/presentationml/2006/main">
  <p:tag name="NUM" val="2"/>
</p:tagLst>
</file>

<file path=ppt/tags/tag97.xml><?xml version="1.0" encoding="utf-8"?>
<p:tagLst xmlns:a="http://schemas.openxmlformats.org/drawingml/2006/main" xmlns:r="http://schemas.openxmlformats.org/officeDocument/2006/relationships" xmlns:p="http://schemas.openxmlformats.org/presentationml/2006/main">
  <p:tag name="NUM" val="3"/>
</p:tagLst>
</file>

<file path=ppt/tags/tag98.xml><?xml version="1.0" encoding="utf-8"?>
<p:tagLst xmlns:a="http://schemas.openxmlformats.org/drawingml/2006/main" xmlns:r="http://schemas.openxmlformats.org/officeDocument/2006/relationships" xmlns:p="http://schemas.openxmlformats.org/presentationml/2006/main">
  <p:tag name="NUM" val="5"/>
</p:tagLst>
</file>

<file path=ppt/tags/tag99.xml><?xml version="1.0" encoding="utf-8"?>
<p:tagLst xmlns:a="http://schemas.openxmlformats.org/drawingml/2006/main" xmlns:r="http://schemas.openxmlformats.org/officeDocument/2006/relationships" xmlns:p="http://schemas.openxmlformats.org/presentationml/2006/main">
  <p:tag name="NUM" val="10"/>
</p:tagLst>
</file>

<file path=ppt/theme/theme1.xml><?xml version="1.0" encoding="utf-8"?>
<a:theme xmlns:a="http://schemas.openxmlformats.org/drawingml/2006/main" name="Nature Illustration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Illustration_16x9_TP103431353" id="{A62416C7-154E-4BBA-A2A9-EF4E5612367C}" vid="{9E8E00A5-0EB1-41EA-BCE3-B5198EA9E9F8}"/>
    </a:ext>
  </a:extLst>
</a:theme>
</file>

<file path=ppt/theme/theme2.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67F96A-C2ED-4D5B-8EFB-A18C6982D3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Présentation nature aux couleurs vives, paysage illustré (grand écran)</Template>
  <TotalTime>0</TotalTime>
  <Words>1554</Words>
  <Application>Microsoft Office PowerPoint</Application>
  <PresentationFormat>Grand écran</PresentationFormat>
  <Paragraphs>141</Paragraphs>
  <Slides>10</Slides>
  <Notes>10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10</vt:i4>
      </vt:variant>
    </vt:vector>
  </HeadingPairs>
  <TitlesOfParts>
    <vt:vector size="14" baseType="lpstr">
      <vt:lpstr>Arial</vt:lpstr>
      <vt:lpstr>Calibri</vt:lpstr>
      <vt:lpstr>Segoe Print</vt:lpstr>
      <vt:lpstr>Nature Illustration 16x9</vt:lpstr>
      <vt:lpstr>Comprendre les changements climatiques</vt:lpstr>
      <vt:lpstr>Les changements climatiques : les causes</vt:lpstr>
      <vt:lpstr>Les changements climatiques : les causes</vt:lpstr>
      <vt:lpstr>Les changements climatiques : les causes</vt:lpstr>
      <vt:lpstr>Les changements climatiques : les causes</vt:lpstr>
      <vt:lpstr>Les changements climatiques : les causes</vt:lpstr>
      <vt:lpstr>Les changements climatiques : les causes</vt:lpstr>
      <vt:lpstr>Les changements climatiques : les causes</vt:lpstr>
      <vt:lpstr>Les changements climatiques : les causes</vt:lpstr>
      <vt:lpstr>Les changements climatiques : les causes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2013-03-21T17:54:40Z</dcterms:created>
  <dcterms:modified xsi:type="dcterms:W3CDTF">2013-09-19T20:53:30Z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TC034313779991</vt:lpwstr>
  </property>
</Properties>
</file>